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heme/themeOverride1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362" r:id="rId3"/>
    <p:sldId id="361" r:id="rId4"/>
    <p:sldId id="363" r:id="rId5"/>
    <p:sldId id="371" r:id="rId6"/>
    <p:sldId id="364" r:id="rId7"/>
    <p:sldId id="370" r:id="rId8"/>
    <p:sldId id="365" r:id="rId9"/>
    <p:sldId id="372" r:id="rId10"/>
    <p:sldId id="373" r:id="rId11"/>
    <p:sldId id="366" r:id="rId12"/>
    <p:sldId id="368" r:id="rId13"/>
    <p:sldId id="367" r:id="rId14"/>
    <p:sldId id="369" r:id="rId1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586AE9-0D60-40BF-A6FE-2647C9E4D1FC}" v="6" dt="2025-10-13T16:44:38.7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75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dynamics365/business-central/dev-itpro/api-reference/" TargetMode="External"/><Relationship Id="rId2" Type="http://schemas.openxmlformats.org/officeDocument/2006/relationships/hyperlink" Target="https://modelcontextprotocol.io/" TargetMode="External"/><Relationship Id="rId1" Type="http://schemas.openxmlformats.org/officeDocument/2006/relationships/hyperlink" Target="https://spec.modelcontextprotocol.io/" TargetMode="External"/><Relationship Id="rId4" Type="http://schemas.openxmlformats.org/officeDocument/2006/relationships/hyperlink" Target="https://learn.microsoft.com/azure/active-directory/" TargetMode="External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dynamics365/business-central/dev-itpro/api-reference/" TargetMode="External"/><Relationship Id="rId2" Type="http://schemas.openxmlformats.org/officeDocument/2006/relationships/hyperlink" Target="https://modelcontextprotocol.io/" TargetMode="External"/><Relationship Id="rId1" Type="http://schemas.openxmlformats.org/officeDocument/2006/relationships/hyperlink" Target="https://spec.modelcontextprotocol.io/" TargetMode="External"/><Relationship Id="rId4" Type="http://schemas.openxmlformats.org/officeDocument/2006/relationships/hyperlink" Target="https://learn.microsoft.com/azure/active-directory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FB4A19-2329-48EE-AB07-91CCE55D15C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s-ES"/>
        </a:p>
      </dgm:t>
    </dgm:pt>
    <dgm:pt modelId="{978F6B7D-CB19-4BC0-94A1-688CD04A0B45}">
      <dgm:prSet phldrT="[Texto]"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 MCP Server with STDIO transport</a:t>
          </a:r>
          <a:endParaRPr lang="es-ES" dirty="0"/>
        </a:p>
      </dgm:t>
    </dgm:pt>
    <dgm:pt modelId="{32347731-D93C-4418-B4ED-7284E82F8956}" type="parTrans" cxnId="{51CEE1E7-25DB-41CF-8BC1-4BD0EC74B0B8}">
      <dgm:prSet/>
      <dgm:spPr/>
      <dgm:t>
        <a:bodyPr/>
        <a:lstStyle/>
        <a:p>
          <a:endParaRPr lang="es-ES"/>
        </a:p>
      </dgm:t>
    </dgm:pt>
    <dgm:pt modelId="{A921E60A-4C38-484C-9034-3C8D1B42AD16}" type="sibTrans" cxnId="{51CEE1E7-25DB-41CF-8BC1-4BD0EC74B0B8}">
      <dgm:prSet/>
      <dgm:spPr/>
      <dgm:t>
        <a:bodyPr/>
        <a:lstStyle/>
        <a:p>
          <a:endParaRPr lang="es-ES"/>
        </a:p>
      </dgm:t>
    </dgm:pt>
    <dgm:pt modelId="{9A4FB42C-1015-46E1-AB61-4FA3F7F24A5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 Business Central API integration</a:t>
          </a:r>
        </a:p>
      </dgm:t>
    </dgm:pt>
    <dgm:pt modelId="{89E32911-D90C-4B20-8BAE-29FBDC4AB88F}" type="parTrans" cxnId="{09E597D6-7CA8-4B4E-AEEA-DA6C9DB159C7}">
      <dgm:prSet/>
      <dgm:spPr/>
      <dgm:t>
        <a:bodyPr/>
        <a:lstStyle/>
        <a:p>
          <a:endParaRPr lang="es-ES"/>
        </a:p>
      </dgm:t>
    </dgm:pt>
    <dgm:pt modelId="{052E58FB-AB4F-4985-9DE0-6128EF1DDF83}" type="sibTrans" cxnId="{09E597D6-7CA8-4B4E-AEEA-DA6C9DB159C7}">
      <dgm:prSet/>
      <dgm:spPr/>
      <dgm:t>
        <a:bodyPr/>
        <a:lstStyle/>
        <a:p>
          <a:endParaRPr lang="es-ES"/>
        </a:p>
      </dgm:t>
    </dgm:pt>
    <dgm:pt modelId="{3B1A5EA3-2617-44CB-AC2C-38C1A6CA39AB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dirty="0"/>
            <a:t> Claude Desktop </a:t>
          </a:r>
          <a:r>
            <a:rPr lang="es-ES" b="0" i="0" dirty="0" err="1"/>
            <a:t>integration</a:t>
          </a:r>
          <a:endParaRPr lang="es-ES" b="0" i="0" dirty="0"/>
        </a:p>
      </dgm:t>
    </dgm:pt>
    <dgm:pt modelId="{BD95B1B0-5AAE-4C47-9030-3ED1819F271D}" type="parTrans" cxnId="{B185D336-B00C-4C0E-A4E3-27C76D9A00AD}">
      <dgm:prSet/>
      <dgm:spPr/>
      <dgm:t>
        <a:bodyPr/>
        <a:lstStyle/>
        <a:p>
          <a:endParaRPr lang="es-ES"/>
        </a:p>
      </dgm:t>
    </dgm:pt>
    <dgm:pt modelId="{DB3CF9ED-B32B-4B18-91A6-6338F3F05DE7}" type="sibTrans" cxnId="{B185D336-B00C-4C0E-A4E3-27C76D9A00AD}">
      <dgm:prSet/>
      <dgm:spPr/>
      <dgm:t>
        <a:bodyPr/>
        <a:lstStyle/>
        <a:p>
          <a:endParaRPr lang="es-ES"/>
        </a:p>
      </dgm:t>
    </dgm:pt>
    <dgm:pt modelId="{52D6DF4F-3223-4A17-8BCD-1F018DCEA27D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dirty="0"/>
            <a:t> Tools, </a:t>
          </a:r>
          <a:r>
            <a:rPr lang="es-ES" b="0" i="0" dirty="0" err="1"/>
            <a:t>Prompts</a:t>
          </a:r>
          <a:r>
            <a:rPr lang="es-ES" b="0" i="0" dirty="0"/>
            <a:t> &amp; </a:t>
          </a:r>
          <a:r>
            <a:rPr lang="es-ES" b="0" i="0" dirty="0" err="1"/>
            <a:t>Resources</a:t>
          </a:r>
          <a:endParaRPr lang="es-ES" b="0" i="0" dirty="0"/>
        </a:p>
      </dgm:t>
    </dgm:pt>
    <dgm:pt modelId="{E82D1B1C-F8DB-4694-9C5B-A8E58551D891}" type="parTrans" cxnId="{8E068783-3C4F-4C38-A9F2-1AC2F7318DC7}">
      <dgm:prSet/>
      <dgm:spPr/>
      <dgm:t>
        <a:bodyPr/>
        <a:lstStyle/>
        <a:p>
          <a:endParaRPr lang="es-ES"/>
        </a:p>
      </dgm:t>
    </dgm:pt>
    <dgm:pt modelId="{F2F80794-4ECF-4552-8817-5FA162E5EE1B}" type="sibTrans" cxnId="{8E068783-3C4F-4C38-A9F2-1AC2F7318DC7}">
      <dgm:prSet/>
      <dgm:spPr/>
      <dgm:t>
        <a:bodyPr/>
        <a:lstStyle/>
        <a:p>
          <a:endParaRPr lang="es-ES"/>
        </a:p>
      </dgm:t>
    </dgm:pt>
    <dgm:pt modelId="{D9F8017A-982F-47A0-B699-4337DABFAFDF}" type="pres">
      <dgm:prSet presAssocID="{F0FB4A19-2329-48EE-AB07-91CCE55D15C6}" presName="root" presStyleCnt="0">
        <dgm:presLayoutVars>
          <dgm:dir/>
          <dgm:resizeHandles val="exact"/>
        </dgm:presLayoutVars>
      </dgm:prSet>
      <dgm:spPr/>
    </dgm:pt>
    <dgm:pt modelId="{90C90B07-2ABF-4235-A676-4E1CFC2BDA24}" type="pres">
      <dgm:prSet presAssocID="{978F6B7D-CB19-4BC0-94A1-688CD04A0B45}" presName="compNode" presStyleCnt="0"/>
      <dgm:spPr/>
    </dgm:pt>
    <dgm:pt modelId="{A3D9D032-557B-4111-A6C4-7DB57A7142AA}" type="pres">
      <dgm:prSet presAssocID="{978F6B7D-CB19-4BC0-94A1-688CD04A0B45}" presName="bgRect" presStyleLbl="bgShp" presStyleIdx="0" presStyleCnt="4"/>
      <dgm:spPr/>
    </dgm:pt>
    <dgm:pt modelId="{3C03D7B4-B1D0-4798-92BB-5FCA14B46FF6}" type="pres">
      <dgm:prSet presAssocID="{978F6B7D-CB19-4BC0-94A1-688CD04A0B4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rdenador"/>
        </a:ext>
      </dgm:extLst>
    </dgm:pt>
    <dgm:pt modelId="{0121BA90-13E4-4759-A4E4-97FDBD7596F8}" type="pres">
      <dgm:prSet presAssocID="{978F6B7D-CB19-4BC0-94A1-688CD04A0B45}" presName="spaceRect" presStyleCnt="0"/>
      <dgm:spPr/>
    </dgm:pt>
    <dgm:pt modelId="{DCA0EAC9-CD06-42DE-853F-B2D201919BA3}" type="pres">
      <dgm:prSet presAssocID="{978F6B7D-CB19-4BC0-94A1-688CD04A0B45}" presName="parTx" presStyleLbl="revTx" presStyleIdx="0" presStyleCnt="4">
        <dgm:presLayoutVars>
          <dgm:chMax val="0"/>
          <dgm:chPref val="0"/>
        </dgm:presLayoutVars>
      </dgm:prSet>
      <dgm:spPr/>
    </dgm:pt>
    <dgm:pt modelId="{40448FF0-81A3-40FA-802F-E160CCC44793}" type="pres">
      <dgm:prSet presAssocID="{A921E60A-4C38-484C-9034-3C8D1B42AD16}" presName="sibTrans" presStyleCnt="0"/>
      <dgm:spPr/>
    </dgm:pt>
    <dgm:pt modelId="{BFD1348E-F9A5-40FF-8D06-3E4E1E1145F4}" type="pres">
      <dgm:prSet presAssocID="{9A4FB42C-1015-46E1-AB61-4FA3F7F24A51}" presName="compNode" presStyleCnt="0"/>
      <dgm:spPr/>
    </dgm:pt>
    <dgm:pt modelId="{8FF7E126-7305-4740-B87D-A76369974611}" type="pres">
      <dgm:prSet presAssocID="{9A4FB42C-1015-46E1-AB61-4FA3F7F24A51}" presName="bgRect" presStyleLbl="bgShp" presStyleIdx="1" presStyleCnt="4"/>
      <dgm:spPr/>
    </dgm:pt>
    <dgm:pt modelId="{FE509DE2-95FD-4788-A7D9-1DC0C475087F}" type="pres">
      <dgm:prSet presAssocID="{9A4FB42C-1015-46E1-AB61-4FA3F7F24A5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se de datos"/>
        </a:ext>
      </dgm:extLst>
    </dgm:pt>
    <dgm:pt modelId="{90B96547-28D6-49E9-96EB-B9E71D87B9CB}" type="pres">
      <dgm:prSet presAssocID="{9A4FB42C-1015-46E1-AB61-4FA3F7F24A51}" presName="spaceRect" presStyleCnt="0"/>
      <dgm:spPr/>
    </dgm:pt>
    <dgm:pt modelId="{31F231E0-EDFF-41A3-A220-B74C12507C4C}" type="pres">
      <dgm:prSet presAssocID="{9A4FB42C-1015-46E1-AB61-4FA3F7F24A51}" presName="parTx" presStyleLbl="revTx" presStyleIdx="1" presStyleCnt="4">
        <dgm:presLayoutVars>
          <dgm:chMax val="0"/>
          <dgm:chPref val="0"/>
        </dgm:presLayoutVars>
      </dgm:prSet>
      <dgm:spPr/>
    </dgm:pt>
    <dgm:pt modelId="{E53416B8-8DB7-453F-8B73-EB1BBBA7E7E7}" type="pres">
      <dgm:prSet presAssocID="{052E58FB-AB4F-4985-9DE0-6128EF1DDF83}" presName="sibTrans" presStyleCnt="0"/>
      <dgm:spPr/>
    </dgm:pt>
    <dgm:pt modelId="{934A14B5-A01C-4CAA-A542-A885D904F9F5}" type="pres">
      <dgm:prSet presAssocID="{3B1A5EA3-2617-44CB-AC2C-38C1A6CA39AB}" presName="compNode" presStyleCnt="0"/>
      <dgm:spPr/>
    </dgm:pt>
    <dgm:pt modelId="{7C81F95E-B136-4FB4-A903-6B36B8FBCEB3}" type="pres">
      <dgm:prSet presAssocID="{3B1A5EA3-2617-44CB-AC2C-38C1A6CA39AB}" presName="bgRect" presStyleLbl="bgShp" presStyleIdx="2" presStyleCnt="4"/>
      <dgm:spPr/>
    </dgm:pt>
    <dgm:pt modelId="{0D26EFC1-C8D2-4344-A681-58D2520A410F}" type="pres">
      <dgm:prSet presAssocID="{3B1A5EA3-2617-44CB-AC2C-38C1A6CA39A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rtátil"/>
        </a:ext>
      </dgm:extLst>
    </dgm:pt>
    <dgm:pt modelId="{66196D53-52AB-488A-926E-9540D73FEF97}" type="pres">
      <dgm:prSet presAssocID="{3B1A5EA3-2617-44CB-AC2C-38C1A6CA39AB}" presName="spaceRect" presStyleCnt="0"/>
      <dgm:spPr/>
    </dgm:pt>
    <dgm:pt modelId="{69646A33-C102-4D5C-8B5B-B4E10590EA30}" type="pres">
      <dgm:prSet presAssocID="{3B1A5EA3-2617-44CB-AC2C-38C1A6CA39AB}" presName="parTx" presStyleLbl="revTx" presStyleIdx="2" presStyleCnt="4">
        <dgm:presLayoutVars>
          <dgm:chMax val="0"/>
          <dgm:chPref val="0"/>
        </dgm:presLayoutVars>
      </dgm:prSet>
      <dgm:spPr/>
    </dgm:pt>
    <dgm:pt modelId="{6BA8D4E0-3AA2-4A85-A7AA-952880808123}" type="pres">
      <dgm:prSet presAssocID="{DB3CF9ED-B32B-4B18-91A6-6338F3F05DE7}" presName="sibTrans" presStyleCnt="0"/>
      <dgm:spPr/>
    </dgm:pt>
    <dgm:pt modelId="{CA9FAF73-5959-499C-82B0-625FB52278F2}" type="pres">
      <dgm:prSet presAssocID="{52D6DF4F-3223-4A17-8BCD-1F018DCEA27D}" presName="compNode" presStyleCnt="0"/>
      <dgm:spPr/>
    </dgm:pt>
    <dgm:pt modelId="{2D2B23F4-4AAF-4C52-9C3A-E4D34CF73452}" type="pres">
      <dgm:prSet presAssocID="{52D6DF4F-3223-4A17-8BCD-1F018DCEA27D}" presName="bgRect" presStyleLbl="bgShp" presStyleIdx="3" presStyleCnt="4"/>
      <dgm:spPr/>
    </dgm:pt>
    <dgm:pt modelId="{E6BEEC82-FE43-4CE0-BC72-26636648130C}" type="pres">
      <dgm:prSet presAssocID="{52D6DF4F-3223-4A17-8BCD-1F018DCEA27D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rramientas"/>
        </a:ext>
      </dgm:extLst>
    </dgm:pt>
    <dgm:pt modelId="{B2F5F669-BA91-4ECA-9AEB-309C6EF7DB32}" type="pres">
      <dgm:prSet presAssocID="{52D6DF4F-3223-4A17-8BCD-1F018DCEA27D}" presName="spaceRect" presStyleCnt="0"/>
      <dgm:spPr/>
    </dgm:pt>
    <dgm:pt modelId="{8ED43939-334E-4C1F-9F6E-15A0A1F175C7}" type="pres">
      <dgm:prSet presAssocID="{52D6DF4F-3223-4A17-8BCD-1F018DCEA27D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B185D336-B00C-4C0E-A4E3-27C76D9A00AD}" srcId="{F0FB4A19-2329-48EE-AB07-91CCE55D15C6}" destId="{3B1A5EA3-2617-44CB-AC2C-38C1A6CA39AB}" srcOrd="2" destOrd="0" parTransId="{BD95B1B0-5AAE-4C47-9030-3ED1819F271D}" sibTransId="{DB3CF9ED-B32B-4B18-91A6-6338F3F05DE7}"/>
    <dgm:cxn modelId="{2E24153D-AC94-49BF-9235-05F4C354423C}" type="presOf" srcId="{3B1A5EA3-2617-44CB-AC2C-38C1A6CA39AB}" destId="{69646A33-C102-4D5C-8B5B-B4E10590EA30}" srcOrd="0" destOrd="0" presId="urn:microsoft.com/office/officeart/2018/2/layout/IconVerticalSolidList"/>
    <dgm:cxn modelId="{59D89C3E-B89D-44F7-B823-A5086DB49510}" type="presOf" srcId="{9A4FB42C-1015-46E1-AB61-4FA3F7F24A51}" destId="{31F231E0-EDFF-41A3-A220-B74C12507C4C}" srcOrd="0" destOrd="0" presId="urn:microsoft.com/office/officeart/2018/2/layout/IconVerticalSolidList"/>
    <dgm:cxn modelId="{478F7F70-CBE1-4AB0-9005-7FDBFA2A0F6B}" type="presOf" srcId="{978F6B7D-CB19-4BC0-94A1-688CD04A0B45}" destId="{DCA0EAC9-CD06-42DE-853F-B2D201919BA3}" srcOrd="0" destOrd="0" presId="urn:microsoft.com/office/officeart/2018/2/layout/IconVerticalSolidList"/>
    <dgm:cxn modelId="{28A53B53-4ED1-46D6-9348-93A80BA20793}" type="presOf" srcId="{52D6DF4F-3223-4A17-8BCD-1F018DCEA27D}" destId="{8ED43939-334E-4C1F-9F6E-15A0A1F175C7}" srcOrd="0" destOrd="0" presId="urn:microsoft.com/office/officeart/2018/2/layout/IconVerticalSolidList"/>
    <dgm:cxn modelId="{8E068783-3C4F-4C38-A9F2-1AC2F7318DC7}" srcId="{F0FB4A19-2329-48EE-AB07-91CCE55D15C6}" destId="{52D6DF4F-3223-4A17-8BCD-1F018DCEA27D}" srcOrd="3" destOrd="0" parTransId="{E82D1B1C-F8DB-4694-9C5B-A8E58551D891}" sibTransId="{F2F80794-4ECF-4552-8817-5FA162E5EE1B}"/>
    <dgm:cxn modelId="{77A5B0D5-FBA9-4D76-B18D-962E2A6E2FE9}" type="presOf" srcId="{F0FB4A19-2329-48EE-AB07-91CCE55D15C6}" destId="{D9F8017A-982F-47A0-B699-4337DABFAFDF}" srcOrd="0" destOrd="0" presId="urn:microsoft.com/office/officeart/2018/2/layout/IconVerticalSolidList"/>
    <dgm:cxn modelId="{09E597D6-7CA8-4B4E-AEEA-DA6C9DB159C7}" srcId="{F0FB4A19-2329-48EE-AB07-91CCE55D15C6}" destId="{9A4FB42C-1015-46E1-AB61-4FA3F7F24A51}" srcOrd="1" destOrd="0" parTransId="{89E32911-D90C-4B20-8BAE-29FBDC4AB88F}" sibTransId="{052E58FB-AB4F-4985-9DE0-6128EF1DDF83}"/>
    <dgm:cxn modelId="{51CEE1E7-25DB-41CF-8BC1-4BD0EC74B0B8}" srcId="{F0FB4A19-2329-48EE-AB07-91CCE55D15C6}" destId="{978F6B7D-CB19-4BC0-94A1-688CD04A0B45}" srcOrd="0" destOrd="0" parTransId="{32347731-D93C-4418-B4ED-7284E82F8956}" sibTransId="{A921E60A-4C38-484C-9034-3C8D1B42AD16}"/>
    <dgm:cxn modelId="{A573357D-7E97-4D3D-B606-534E893979ED}" type="presParOf" srcId="{D9F8017A-982F-47A0-B699-4337DABFAFDF}" destId="{90C90B07-2ABF-4235-A676-4E1CFC2BDA24}" srcOrd="0" destOrd="0" presId="urn:microsoft.com/office/officeart/2018/2/layout/IconVerticalSolidList"/>
    <dgm:cxn modelId="{42B6B7F0-0C21-43FD-A4B9-B3DC676870A3}" type="presParOf" srcId="{90C90B07-2ABF-4235-A676-4E1CFC2BDA24}" destId="{A3D9D032-557B-4111-A6C4-7DB57A7142AA}" srcOrd="0" destOrd="0" presId="urn:microsoft.com/office/officeart/2018/2/layout/IconVerticalSolidList"/>
    <dgm:cxn modelId="{C12B5EC6-7020-4650-86CF-02C5A9F8332C}" type="presParOf" srcId="{90C90B07-2ABF-4235-A676-4E1CFC2BDA24}" destId="{3C03D7B4-B1D0-4798-92BB-5FCA14B46FF6}" srcOrd="1" destOrd="0" presId="urn:microsoft.com/office/officeart/2018/2/layout/IconVerticalSolidList"/>
    <dgm:cxn modelId="{3306DEB5-05B1-4F2D-8DC0-2BBD1414DA5C}" type="presParOf" srcId="{90C90B07-2ABF-4235-A676-4E1CFC2BDA24}" destId="{0121BA90-13E4-4759-A4E4-97FDBD7596F8}" srcOrd="2" destOrd="0" presId="urn:microsoft.com/office/officeart/2018/2/layout/IconVerticalSolidList"/>
    <dgm:cxn modelId="{11C719CB-3BF2-4729-B53F-633AFC45505D}" type="presParOf" srcId="{90C90B07-2ABF-4235-A676-4E1CFC2BDA24}" destId="{DCA0EAC9-CD06-42DE-853F-B2D201919BA3}" srcOrd="3" destOrd="0" presId="urn:microsoft.com/office/officeart/2018/2/layout/IconVerticalSolidList"/>
    <dgm:cxn modelId="{D3FCDA4F-33C2-4FE7-945C-8F706ADB1DC8}" type="presParOf" srcId="{D9F8017A-982F-47A0-B699-4337DABFAFDF}" destId="{40448FF0-81A3-40FA-802F-E160CCC44793}" srcOrd="1" destOrd="0" presId="urn:microsoft.com/office/officeart/2018/2/layout/IconVerticalSolidList"/>
    <dgm:cxn modelId="{021F45AD-D558-49E1-826B-9A884FC8D28A}" type="presParOf" srcId="{D9F8017A-982F-47A0-B699-4337DABFAFDF}" destId="{BFD1348E-F9A5-40FF-8D06-3E4E1E1145F4}" srcOrd="2" destOrd="0" presId="urn:microsoft.com/office/officeart/2018/2/layout/IconVerticalSolidList"/>
    <dgm:cxn modelId="{77A53B79-92D9-41C5-ACC8-18150A42F001}" type="presParOf" srcId="{BFD1348E-F9A5-40FF-8D06-3E4E1E1145F4}" destId="{8FF7E126-7305-4740-B87D-A76369974611}" srcOrd="0" destOrd="0" presId="urn:microsoft.com/office/officeart/2018/2/layout/IconVerticalSolidList"/>
    <dgm:cxn modelId="{FCAF7293-BE6C-45F3-B6ED-670566034A1C}" type="presParOf" srcId="{BFD1348E-F9A5-40FF-8D06-3E4E1E1145F4}" destId="{FE509DE2-95FD-4788-A7D9-1DC0C475087F}" srcOrd="1" destOrd="0" presId="urn:microsoft.com/office/officeart/2018/2/layout/IconVerticalSolidList"/>
    <dgm:cxn modelId="{C97488E2-9D64-48B6-9DE2-A5DA8DEB6C69}" type="presParOf" srcId="{BFD1348E-F9A5-40FF-8D06-3E4E1E1145F4}" destId="{90B96547-28D6-49E9-96EB-B9E71D87B9CB}" srcOrd="2" destOrd="0" presId="urn:microsoft.com/office/officeart/2018/2/layout/IconVerticalSolidList"/>
    <dgm:cxn modelId="{BFAA6934-130D-49F7-8ACE-7291F69970B4}" type="presParOf" srcId="{BFD1348E-F9A5-40FF-8D06-3E4E1E1145F4}" destId="{31F231E0-EDFF-41A3-A220-B74C12507C4C}" srcOrd="3" destOrd="0" presId="urn:microsoft.com/office/officeart/2018/2/layout/IconVerticalSolidList"/>
    <dgm:cxn modelId="{C1A030F3-CB23-44FD-97FE-B0159DA2814A}" type="presParOf" srcId="{D9F8017A-982F-47A0-B699-4337DABFAFDF}" destId="{E53416B8-8DB7-453F-8B73-EB1BBBA7E7E7}" srcOrd="3" destOrd="0" presId="urn:microsoft.com/office/officeart/2018/2/layout/IconVerticalSolidList"/>
    <dgm:cxn modelId="{C4389E17-FCD6-4EA8-AD11-04E00D8D3A0F}" type="presParOf" srcId="{D9F8017A-982F-47A0-B699-4337DABFAFDF}" destId="{934A14B5-A01C-4CAA-A542-A885D904F9F5}" srcOrd="4" destOrd="0" presId="urn:microsoft.com/office/officeart/2018/2/layout/IconVerticalSolidList"/>
    <dgm:cxn modelId="{7BE15479-937D-49E0-8E8A-7E0250DEEF1C}" type="presParOf" srcId="{934A14B5-A01C-4CAA-A542-A885D904F9F5}" destId="{7C81F95E-B136-4FB4-A903-6B36B8FBCEB3}" srcOrd="0" destOrd="0" presId="urn:microsoft.com/office/officeart/2018/2/layout/IconVerticalSolidList"/>
    <dgm:cxn modelId="{2B212D67-CD23-4AB8-A30E-523C83FFDD46}" type="presParOf" srcId="{934A14B5-A01C-4CAA-A542-A885D904F9F5}" destId="{0D26EFC1-C8D2-4344-A681-58D2520A410F}" srcOrd="1" destOrd="0" presId="urn:microsoft.com/office/officeart/2018/2/layout/IconVerticalSolidList"/>
    <dgm:cxn modelId="{1BD87C50-F021-4B52-AD72-F4022A06109A}" type="presParOf" srcId="{934A14B5-A01C-4CAA-A542-A885D904F9F5}" destId="{66196D53-52AB-488A-926E-9540D73FEF97}" srcOrd="2" destOrd="0" presId="urn:microsoft.com/office/officeart/2018/2/layout/IconVerticalSolidList"/>
    <dgm:cxn modelId="{7D64D297-6935-4FB8-92B0-8CA6AB703354}" type="presParOf" srcId="{934A14B5-A01C-4CAA-A542-A885D904F9F5}" destId="{69646A33-C102-4D5C-8B5B-B4E10590EA30}" srcOrd="3" destOrd="0" presId="urn:microsoft.com/office/officeart/2018/2/layout/IconVerticalSolidList"/>
    <dgm:cxn modelId="{20E47E26-50A7-4CAE-818F-31565EAF509C}" type="presParOf" srcId="{D9F8017A-982F-47A0-B699-4337DABFAFDF}" destId="{6BA8D4E0-3AA2-4A85-A7AA-952880808123}" srcOrd="5" destOrd="0" presId="urn:microsoft.com/office/officeart/2018/2/layout/IconVerticalSolidList"/>
    <dgm:cxn modelId="{A78359A8-AD9E-4791-87EB-A049EABC77E6}" type="presParOf" srcId="{D9F8017A-982F-47A0-B699-4337DABFAFDF}" destId="{CA9FAF73-5959-499C-82B0-625FB52278F2}" srcOrd="6" destOrd="0" presId="urn:microsoft.com/office/officeart/2018/2/layout/IconVerticalSolidList"/>
    <dgm:cxn modelId="{73909153-81AE-492F-8520-B8C2CD42CEE2}" type="presParOf" srcId="{CA9FAF73-5959-499C-82B0-625FB52278F2}" destId="{2D2B23F4-4AAF-4C52-9C3A-E4D34CF73452}" srcOrd="0" destOrd="0" presId="urn:microsoft.com/office/officeart/2018/2/layout/IconVerticalSolidList"/>
    <dgm:cxn modelId="{1859CF27-40A6-4973-A32E-FABAC410F835}" type="presParOf" srcId="{CA9FAF73-5959-499C-82B0-625FB52278F2}" destId="{E6BEEC82-FE43-4CE0-BC72-26636648130C}" srcOrd="1" destOrd="0" presId="urn:microsoft.com/office/officeart/2018/2/layout/IconVerticalSolidList"/>
    <dgm:cxn modelId="{0FF62ACB-8A1F-4576-A55C-5D739BD43345}" type="presParOf" srcId="{CA9FAF73-5959-499C-82B0-625FB52278F2}" destId="{B2F5F669-BA91-4ECA-9AEB-309C6EF7DB32}" srcOrd="2" destOrd="0" presId="urn:microsoft.com/office/officeart/2018/2/layout/IconVerticalSolidList"/>
    <dgm:cxn modelId="{F2743ED8-4780-4F8C-94F6-291C7FA35FE9}" type="presParOf" srcId="{CA9FAF73-5959-499C-82B0-625FB52278F2}" destId="{8ED43939-334E-4C1F-9F6E-15A0A1F175C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48CA457-F571-4419-BCBD-77BE76D31696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s-ES"/>
        </a:p>
      </dgm:t>
    </dgm:pt>
    <dgm:pt modelId="{D6C4DC36-3530-4591-8AEB-E729C0A2257D}">
      <dgm:prSet/>
      <dgm:spPr/>
      <dgm:t>
        <a:bodyPr/>
        <a:lstStyle/>
        <a:p>
          <a:r>
            <a:rPr lang="en-US" b="0" i="0"/>
            <a:t>Now that you understand the pattern, you can add more tools using other </a:t>
          </a:r>
          <a:r>
            <a:rPr lang="en-US" b="1" i="0"/>
            <a:t>standard Business Central APIs</a:t>
          </a:r>
          <a:r>
            <a:rPr lang="en-US" b="0" i="0"/>
            <a:t>:</a:t>
          </a:r>
          <a:endParaRPr lang="es-ES"/>
        </a:p>
      </dgm:t>
    </dgm:pt>
    <dgm:pt modelId="{9CBABC55-5D21-4957-ADF1-B68A6E5FC564}" type="parTrans" cxnId="{B5D3CC76-81CE-4287-9BEB-E115B6D8C40F}">
      <dgm:prSet/>
      <dgm:spPr/>
      <dgm:t>
        <a:bodyPr/>
        <a:lstStyle/>
        <a:p>
          <a:endParaRPr lang="es-ES"/>
        </a:p>
      </dgm:t>
    </dgm:pt>
    <dgm:pt modelId="{FE34BBB1-50D0-4727-99A9-1DEE53FCEDAC}" type="sibTrans" cxnId="{B5D3CC76-81CE-4287-9BEB-E115B6D8C40F}">
      <dgm:prSet/>
      <dgm:spPr/>
      <dgm:t>
        <a:bodyPr/>
        <a:lstStyle/>
        <a:p>
          <a:endParaRPr lang="es-ES"/>
        </a:p>
      </dgm:t>
    </dgm:pt>
    <dgm:pt modelId="{628938B9-D0C9-43D1-8EDF-0F6BBB5E1D69}">
      <dgm:prSet/>
      <dgm:spPr/>
      <dgm:t>
        <a:bodyPr/>
        <a:lstStyle/>
        <a:p>
          <a:r>
            <a:rPr lang="en-US" b="0" i="0"/>
            <a:t>salesInvoices - Sales invoices</a:t>
          </a:r>
          <a:endParaRPr lang="es-ES"/>
        </a:p>
      </dgm:t>
    </dgm:pt>
    <dgm:pt modelId="{7692C5DB-E5BA-4E26-ABD9-6A0AC99EF480}" type="parTrans" cxnId="{105CFC38-07E2-420B-B180-617E7CE7E690}">
      <dgm:prSet/>
      <dgm:spPr/>
      <dgm:t>
        <a:bodyPr/>
        <a:lstStyle/>
        <a:p>
          <a:endParaRPr lang="es-ES"/>
        </a:p>
      </dgm:t>
    </dgm:pt>
    <dgm:pt modelId="{629CF9C9-CFCF-4E42-991F-6EC2A8AB70D1}" type="sibTrans" cxnId="{105CFC38-07E2-420B-B180-617E7CE7E690}">
      <dgm:prSet/>
      <dgm:spPr/>
      <dgm:t>
        <a:bodyPr/>
        <a:lstStyle/>
        <a:p>
          <a:endParaRPr lang="es-ES"/>
        </a:p>
      </dgm:t>
    </dgm:pt>
    <dgm:pt modelId="{9B63CDCF-5C44-45BC-A531-76C0DEF1F080}">
      <dgm:prSet/>
      <dgm:spPr/>
      <dgm:t>
        <a:bodyPr/>
        <a:lstStyle/>
        <a:p>
          <a:r>
            <a:rPr lang="en-US" b="0" i="0"/>
            <a:t>purchaseOrders - Purchase orders</a:t>
          </a:r>
          <a:endParaRPr lang="es-ES"/>
        </a:p>
      </dgm:t>
    </dgm:pt>
    <dgm:pt modelId="{5CA1917D-3199-4E9C-BACA-CEDDF1926FD2}" type="parTrans" cxnId="{0B2D22F9-E3E0-4BC1-B1C5-82B5B78F0F3D}">
      <dgm:prSet/>
      <dgm:spPr/>
      <dgm:t>
        <a:bodyPr/>
        <a:lstStyle/>
        <a:p>
          <a:endParaRPr lang="es-ES"/>
        </a:p>
      </dgm:t>
    </dgm:pt>
    <dgm:pt modelId="{A0B90770-FB68-4206-A8DB-1D8863AC7B50}" type="sibTrans" cxnId="{0B2D22F9-E3E0-4BC1-B1C5-82B5B78F0F3D}">
      <dgm:prSet/>
      <dgm:spPr/>
      <dgm:t>
        <a:bodyPr/>
        <a:lstStyle/>
        <a:p>
          <a:endParaRPr lang="es-ES"/>
        </a:p>
      </dgm:t>
    </dgm:pt>
    <dgm:pt modelId="{E60E5DA3-B538-439E-B502-C6CFF5D90801}">
      <dgm:prSet/>
      <dgm:spPr/>
      <dgm:t>
        <a:bodyPr/>
        <a:lstStyle/>
        <a:p>
          <a:r>
            <a:rPr lang="en-US" b="0" i="0"/>
            <a:t>purchaseInvoices - Purchase invoices</a:t>
          </a:r>
          <a:endParaRPr lang="es-ES"/>
        </a:p>
      </dgm:t>
    </dgm:pt>
    <dgm:pt modelId="{D7C8A763-920B-4FDE-9246-18D5CFB73788}" type="parTrans" cxnId="{681D1359-735C-48E5-9B95-3F1039434C00}">
      <dgm:prSet/>
      <dgm:spPr/>
      <dgm:t>
        <a:bodyPr/>
        <a:lstStyle/>
        <a:p>
          <a:endParaRPr lang="es-ES"/>
        </a:p>
      </dgm:t>
    </dgm:pt>
    <dgm:pt modelId="{A4A354FB-2F9E-4B9A-A022-450517F3D34C}" type="sibTrans" cxnId="{681D1359-735C-48E5-9B95-3F1039434C00}">
      <dgm:prSet/>
      <dgm:spPr/>
      <dgm:t>
        <a:bodyPr/>
        <a:lstStyle/>
        <a:p>
          <a:endParaRPr lang="es-ES"/>
        </a:p>
      </dgm:t>
    </dgm:pt>
    <dgm:pt modelId="{6CC54C8E-048F-4687-B9D9-2696C6A73D30}">
      <dgm:prSet/>
      <dgm:spPr/>
      <dgm:t>
        <a:bodyPr/>
        <a:lstStyle/>
        <a:p>
          <a:r>
            <a:rPr lang="en-US" b="0" i="0"/>
            <a:t>vendors - Vendor list (similar to customers)</a:t>
          </a:r>
          <a:endParaRPr lang="es-ES"/>
        </a:p>
      </dgm:t>
    </dgm:pt>
    <dgm:pt modelId="{378E051F-ED0A-4630-9A49-453FD659DB8D}" type="parTrans" cxnId="{26C822CA-EF7A-499C-9DCB-574BDDC98AF0}">
      <dgm:prSet/>
      <dgm:spPr/>
      <dgm:t>
        <a:bodyPr/>
        <a:lstStyle/>
        <a:p>
          <a:endParaRPr lang="es-ES"/>
        </a:p>
      </dgm:t>
    </dgm:pt>
    <dgm:pt modelId="{61321F99-13AA-48CB-9F2D-B244EEFC03D4}" type="sibTrans" cxnId="{26C822CA-EF7A-499C-9DCB-574BDDC98AF0}">
      <dgm:prSet/>
      <dgm:spPr/>
      <dgm:t>
        <a:bodyPr/>
        <a:lstStyle/>
        <a:p>
          <a:endParaRPr lang="es-ES"/>
        </a:p>
      </dgm:t>
    </dgm:pt>
    <dgm:pt modelId="{DD3992B0-07D1-46CD-9629-A5FAE5BC80EA}">
      <dgm:prSet/>
      <dgm:spPr/>
      <dgm:t>
        <a:bodyPr/>
        <a:lstStyle/>
        <a:p>
          <a:r>
            <a:rPr lang="en-US" b="0" i="0"/>
            <a:t>dimensions - Dimension values</a:t>
          </a:r>
          <a:endParaRPr lang="es-ES"/>
        </a:p>
      </dgm:t>
    </dgm:pt>
    <dgm:pt modelId="{8AF9CCFB-95E2-4D50-8CE7-5B7A0C536A96}" type="parTrans" cxnId="{468DA8E0-4728-4C8F-9AB8-F44971E09183}">
      <dgm:prSet/>
      <dgm:spPr/>
      <dgm:t>
        <a:bodyPr/>
        <a:lstStyle/>
        <a:p>
          <a:endParaRPr lang="es-ES"/>
        </a:p>
      </dgm:t>
    </dgm:pt>
    <dgm:pt modelId="{8220BF0A-2446-4A69-8A72-6E5F2919FD6E}" type="sibTrans" cxnId="{468DA8E0-4728-4C8F-9AB8-F44971E09183}">
      <dgm:prSet/>
      <dgm:spPr/>
      <dgm:t>
        <a:bodyPr/>
        <a:lstStyle/>
        <a:p>
          <a:endParaRPr lang="es-ES"/>
        </a:p>
      </dgm:t>
    </dgm:pt>
    <dgm:pt modelId="{5F703538-3056-421A-BB0F-A6B16218D2CE}">
      <dgm:prSet/>
      <dgm:spPr/>
      <dgm:t>
        <a:bodyPr/>
        <a:lstStyle/>
        <a:p>
          <a:r>
            <a:rPr lang="en-US" b="0" i="0"/>
            <a:t>shipmentMethods - Shipping methods</a:t>
          </a:r>
          <a:endParaRPr lang="es-ES"/>
        </a:p>
      </dgm:t>
    </dgm:pt>
    <dgm:pt modelId="{BD2780A9-736B-4A91-B49D-61F5D84FBD5B}" type="parTrans" cxnId="{0E13D4E9-F6C5-4C69-AB5B-9C7029534FE6}">
      <dgm:prSet/>
      <dgm:spPr/>
      <dgm:t>
        <a:bodyPr/>
        <a:lstStyle/>
        <a:p>
          <a:endParaRPr lang="es-ES"/>
        </a:p>
      </dgm:t>
    </dgm:pt>
    <dgm:pt modelId="{F85C58DB-DE75-443E-9270-06F6A3F4A12A}" type="sibTrans" cxnId="{0E13D4E9-F6C5-4C69-AB5B-9C7029534FE6}">
      <dgm:prSet/>
      <dgm:spPr/>
      <dgm:t>
        <a:bodyPr/>
        <a:lstStyle/>
        <a:p>
          <a:endParaRPr lang="es-ES"/>
        </a:p>
      </dgm:t>
    </dgm:pt>
    <dgm:pt modelId="{1E15ED5F-9225-4D09-A887-CA4906253685}">
      <dgm:prSet/>
      <dgm:spPr/>
      <dgm:t>
        <a:bodyPr/>
        <a:lstStyle/>
        <a:p>
          <a:r>
            <a:rPr lang="en-US" b="1" i="0"/>
            <a:t>Pattern to follow</a:t>
          </a:r>
          <a:r>
            <a:rPr lang="en-US" b="0" i="0"/>
            <a:t>:</a:t>
          </a:r>
          <a:endParaRPr lang="es-ES"/>
        </a:p>
      </dgm:t>
    </dgm:pt>
    <dgm:pt modelId="{15F6DB71-EDBC-4051-AA75-A650868ACAB0}" type="parTrans" cxnId="{049EDBF6-99E4-4B39-849A-C1BBCDC49816}">
      <dgm:prSet/>
      <dgm:spPr/>
      <dgm:t>
        <a:bodyPr/>
        <a:lstStyle/>
        <a:p>
          <a:endParaRPr lang="es-ES"/>
        </a:p>
      </dgm:t>
    </dgm:pt>
    <dgm:pt modelId="{80D482E7-652C-457E-88F4-A249BEF2E185}" type="sibTrans" cxnId="{049EDBF6-99E4-4B39-849A-C1BBCDC49816}">
      <dgm:prSet/>
      <dgm:spPr/>
      <dgm:t>
        <a:bodyPr/>
        <a:lstStyle/>
        <a:p>
          <a:endParaRPr lang="es-ES"/>
        </a:p>
      </dgm:t>
    </dgm:pt>
    <dgm:pt modelId="{5BB7188F-E2B4-4374-89AC-38E2E7F45178}">
      <dgm:prSet/>
      <dgm:spPr/>
      <dgm:t>
        <a:bodyPr/>
        <a:lstStyle/>
        <a:p>
          <a:r>
            <a:rPr lang="en-US" b="0" i="0"/>
            <a:t>Create mock CSV data</a:t>
          </a:r>
          <a:endParaRPr lang="es-ES"/>
        </a:p>
      </dgm:t>
    </dgm:pt>
    <dgm:pt modelId="{DF6C21EF-B860-4CFE-841F-8DDFFA93A0E7}" type="parTrans" cxnId="{DEAAC7F0-8D2F-446D-8802-0D207FD14571}">
      <dgm:prSet/>
      <dgm:spPr/>
      <dgm:t>
        <a:bodyPr/>
        <a:lstStyle/>
        <a:p>
          <a:endParaRPr lang="es-ES"/>
        </a:p>
      </dgm:t>
    </dgm:pt>
    <dgm:pt modelId="{6E275703-71A9-43D5-A03B-14D7FB77E7B0}" type="sibTrans" cxnId="{DEAAC7F0-8D2F-446D-8802-0D207FD14571}">
      <dgm:prSet/>
      <dgm:spPr/>
      <dgm:t>
        <a:bodyPr/>
        <a:lstStyle/>
        <a:p>
          <a:endParaRPr lang="es-ES"/>
        </a:p>
      </dgm:t>
    </dgm:pt>
    <dgm:pt modelId="{7629685A-1C68-4841-A689-B66B7400B5DE}">
      <dgm:prSet/>
      <dgm:spPr/>
      <dgm:t>
        <a:bodyPr/>
        <a:lstStyle/>
        <a:p>
          <a:r>
            <a:rPr lang="en-US" b="0" i="0"/>
            <a:t>Add async method in client.py</a:t>
          </a:r>
          <a:endParaRPr lang="es-ES"/>
        </a:p>
      </dgm:t>
    </dgm:pt>
    <dgm:pt modelId="{71F71C01-1459-4BD4-936C-18D13088EEEA}" type="parTrans" cxnId="{5C5F7664-78CF-423D-A957-2FA842D754CB}">
      <dgm:prSet/>
      <dgm:spPr/>
      <dgm:t>
        <a:bodyPr/>
        <a:lstStyle/>
        <a:p>
          <a:endParaRPr lang="es-ES"/>
        </a:p>
      </dgm:t>
    </dgm:pt>
    <dgm:pt modelId="{DD410601-458A-434D-874E-D5EEF37B45CF}" type="sibTrans" cxnId="{5C5F7664-78CF-423D-A957-2FA842D754CB}">
      <dgm:prSet/>
      <dgm:spPr/>
      <dgm:t>
        <a:bodyPr/>
        <a:lstStyle/>
        <a:p>
          <a:endParaRPr lang="es-ES"/>
        </a:p>
      </dgm:t>
    </dgm:pt>
    <dgm:pt modelId="{7F6889CB-4746-4513-89F1-63BA56842F4F}">
      <dgm:prSet/>
      <dgm:spPr/>
      <dgm:t>
        <a:bodyPr/>
        <a:lstStyle/>
        <a:p>
          <a:r>
            <a:rPr lang="en-US" b="0" i="0"/>
            <a:t>Register tool in server_workshop.py (definition + handler)</a:t>
          </a:r>
          <a:endParaRPr lang="es-ES"/>
        </a:p>
      </dgm:t>
    </dgm:pt>
    <dgm:pt modelId="{53B1D5CD-F900-4575-954E-3501A70E81B0}" type="parTrans" cxnId="{96C99724-EFAA-426D-9304-73807C87A0AF}">
      <dgm:prSet/>
      <dgm:spPr/>
      <dgm:t>
        <a:bodyPr/>
        <a:lstStyle/>
        <a:p>
          <a:endParaRPr lang="es-ES"/>
        </a:p>
      </dgm:t>
    </dgm:pt>
    <dgm:pt modelId="{8B91A9A8-F624-4DA6-981B-767DE23691FA}" type="sibTrans" cxnId="{96C99724-EFAA-426D-9304-73807C87A0AF}">
      <dgm:prSet/>
      <dgm:spPr/>
      <dgm:t>
        <a:bodyPr/>
        <a:lstStyle/>
        <a:p>
          <a:endParaRPr lang="es-ES"/>
        </a:p>
      </dgm:t>
    </dgm:pt>
    <dgm:pt modelId="{966411A4-6088-4317-9FC6-21F9C8E779D0}">
      <dgm:prSet/>
      <dgm:spPr/>
      <dgm:t>
        <a:bodyPr/>
        <a:lstStyle/>
        <a:p>
          <a:r>
            <a:rPr lang="en-US" b="0" i="0"/>
            <a:t>Test in Claude Desktop</a:t>
          </a:r>
          <a:endParaRPr lang="es-ES"/>
        </a:p>
      </dgm:t>
    </dgm:pt>
    <dgm:pt modelId="{EA077F15-1983-4DE1-9A43-C40250E32C2B}" type="parTrans" cxnId="{C3D36FBF-2F34-4FDD-AF50-62B4EE34884F}">
      <dgm:prSet/>
      <dgm:spPr/>
      <dgm:t>
        <a:bodyPr/>
        <a:lstStyle/>
        <a:p>
          <a:endParaRPr lang="es-ES"/>
        </a:p>
      </dgm:t>
    </dgm:pt>
    <dgm:pt modelId="{71F0C7EB-CF1B-4702-AFC2-9C0F9A59E759}" type="sibTrans" cxnId="{C3D36FBF-2F34-4FDD-AF50-62B4EE34884F}">
      <dgm:prSet/>
      <dgm:spPr/>
      <dgm:t>
        <a:bodyPr/>
        <a:lstStyle/>
        <a:p>
          <a:endParaRPr lang="es-ES"/>
        </a:p>
      </dgm:t>
    </dgm:pt>
    <dgm:pt modelId="{08922938-D3FC-41A4-B4AB-33A3B946E476}" type="pres">
      <dgm:prSet presAssocID="{048CA457-F571-4419-BCBD-77BE76D31696}" presName="linear" presStyleCnt="0">
        <dgm:presLayoutVars>
          <dgm:animLvl val="lvl"/>
          <dgm:resizeHandles val="exact"/>
        </dgm:presLayoutVars>
      </dgm:prSet>
      <dgm:spPr/>
    </dgm:pt>
    <dgm:pt modelId="{9F9989E7-43B4-488F-8A12-0A80C566146B}" type="pres">
      <dgm:prSet presAssocID="{D6C4DC36-3530-4591-8AEB-E729C0A2257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C68E773-5081-4DB5-8728-68DE1F538BC9}" type="pres">
      <dgm:prSet presAssocID="{D6C4DC36-3530-4591-8AEB-E729C0A2257D}" presName="childText" presStyleLbl="revTx" presStyleIdx="0" presStyleCnt="2">
        <dgm:presLayoutVars>
          <dgm:bulletEnabled val="1"/>
        </dgm:presLayoutVars>
      </dgm:prSet>
      <dgm:spPr/>
    </dgm:pt>
    <dgm:pt modelId="{A5C7A75A-E584-4C8D-90C5-B465B74240E9}" type="pres">
      <dgm:prSet presAssocID="{1E15ED5F-9225-4D09-A887-CA4906253685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A95DEC11-A503-4FD8-88FC-CCCED0BE7792}" type="pres">
      <dgm:prSet presAssocID="{1E15ED5F-9225-4D09-A887-CA4906253685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6232C50A-7487-479D-BCA1-C2AB4458C22F}" type="presOf" srcId="{9B63CDCF-5C44-45BC-A531-76C0DEF1F080}" destId="{4C68E773-5081-4DB5-8728-68DE1F538BC9}" srcOrd="0" destOrd="1" presId="urn:microsoft.com/office/officeart/2005/8/layout/vList2"/>
    <dgm:cxn modelId="{96C99724-EFAA-426D-9304-73807C87A0AF}" srcId="{1E15ED5F-9225-4D09-A887-CA4906253685}" destId="{7F6889CB-4746-4513-89F1-63BA56842F4F}" srcOrd="2" destOrd="0" parTransId="{53B1D5CD-F900-4575-954E-3501A70E81B0}" sibTransId="{8B91A9A8-F624-4DA6-981B-767DE23691FA}"/>
    <dgm:cxn modelId="{D6D8B625-14C2-4518-BDEF-D787779F0924}" type="presOf" srcId="{DD3992B0-07D1-46CD-9629-A5FAE5BC80EA}" destId="{4C68E773-5081-4DB5-8728-68DE1F538BC9}" srcOrd="0" destOrd="4" presId="urn:microsoft.com/office/officeart/2005/8/layout/vList2"/>
    <dgm:cxn modelId="{105CFC38-07E2-420B-B180-617E7CE7E690}" srcId="{D6C4DC36-3530-4591-8AEB-E729C0A2257D}" destId="{628938B9-D0C9-43D1-8EDF-0F6BBB5E1D69}" srcOrd="0" destOrd="0" parTransId="{7692C5DB-E5BA-4E26-ABD9-6A0AC99EF480}" sibTransId="{629CF9C9-CFCF-4E42-991F-6EC2A8AB70D1}"/>
    <dgm:cxn modelId="{59F1CC5F-4615-4224-958A-17FE99A8D867}" type="presOf" srcId="{D6C4DC36-3530-4591-8AEB-E729C0A2257D}" destId="{9F9989E7-43B4-488F-8A12-0A80C566146B}" srcOrd="0" destOrd="0" presId="urn:microsoft.com/office/officeart/2005/8/layout/vList2"/>
    <dgm:cxn modelId="{5C5F7664-78CF-423D-A957-2FA842D754CB}" srcId="{1E15ED5F-9225-4D09-A887-CA4906253685}" destId="{7629685A-1C68-4841-A689-B66B7400B5DE}" srcOrd="1" destOrd="0" parTransId="{71F71C01-1459-4BD4-936C-18D13088EEEA}" sibTransId="{DD410601-458A-434D-874E-D5EEF37B45CF}"/>
    <dgm:cxn modelId="{D054B66C-820E-46AB-8976-A05B937C5E6B}" type="presOf" srcId="{E60E5DA3-B538-439E-B502-C6CFF5D90801}" destId="{4C68E773-5081-4DB5-8728-68DE1F538BC9}" srcOrd="0" destOrd="2" presId="urn:microsoft.com/office/officeart/2005/8/layout/vList2"/>
    <dgm:cxn modelId="{49DEBE53-2D2F-4B33-8BF9-49646FA450E0}" type="presOf" srcId="{5F703538-3056-421A-BB0F-A6B16218D2CE}" destId="{4C68E773-5081-4DB5-8728-68DE1F538BC9}" srcOrd="0" destOrd="5" presId="urn:microsoft.com/office/officeart/2005/8/layout/vList2"/>
    <dgm:cxn modelId="{B5D3CC76-81CE-4287-9BEB-E115B6D8C40F}" srcId="{048CA457-F571-4419-BCBD-77BE76D31696}" destId="{D6C4DC36-3530-4591-8AEB-E729C0A2257D}" srcOrd="0" destOrd="0" parTransId="{9CBABC55-5D21-4957-ADF1-B68A6E5FC564}" sibTransId="{FE34BBB1-50D0-4727-99A9-1DEE53FCEDAC}"/>
    <dgm:cxn modelId="{681D1359-735C-48E5-9B95-3F1039434C00}" srcId="{D6C4DC36-3530-4591-8AEB-E729C0A2257D}" destId="{E60E5DA3-B538-439E-B502-C6CFF5D90801}" srcOrd="2" destOrd="0" parTransId="{D7C8A763-920B-4FDE-9246-18D5CFB73788}" sibTransId="{A4A354FB-2F9E-4B9A-A022-450517F3D34C}"/>
    <dgm:cxn modelId="{F501F1AE-D63B-4E79-8AA5-966DFFE02482}" type="presOf" srcId="{5BB7188F-E2B4-4374-89AC-38E2E7F45178}" destId="{A95DEC11-A503-4FD8-88FC-CCCED0BE7792}" srcOrd="0" destOrd="0" presId="urn:microsoft.com/office/officeart/2005/8/layout/vList2"/>
    <dgm:cxn modelId="{7380D7B7-8654-4B1B-8FEC-DC8C8A61BB37}" type="presOf" srcId="{1E15ED5F-9225-4D09-A887-CA4906253685}" destId="{A5C7A75A-E584-4C8D-90C5-B465B74240E9}" srcOrd="0" destOrd="0" presId="urn:microsoft.com/office/officeart/2005/8/layout/vList2"/>
    <dgm:cxn modelId="{DC379EBD-FA15-4C1F-9D1B-DC0F0D8FB18F}" type="presOf" srcId="{7629685A-1C68-4841-A689-B66B7400B5DE}" destId="{A95DEC11-A503-4FD8-88FC-CCCED0BE7792}" srcOrd="0" destOrd="1" presId="urn:microsoft.com/office/officeart/2005/8/layout/vList2"/>
    <dgm:cxn modelId="{1F0B02BE-5A25-4DDB-8C51-50136F614C86}" type="presOf" srcId="{628938B9-D0C9-43D1-8EDF-0F6BBB5E1D69}" destId="{4C68E773-5081-4DB5-8728-68DE1F538BC9}" srcOrd="0" destOrd="0" presId="urn:microsoft.com/office/officeart/2005/8/layout/vList2"/>
    <dgm:cxn modelId="{C3D36FBF-2F34-4FDD-AF50-62B4EE34884F}" srcId="{1E15ED5F-9225-4D09-A887-CA4906253685}" destId="{966411A4-6088-4317-9FC6-21F9C8E779D0}" srcOrd="3" destOrd="0" parTransId="{EA077F15-1983-4DE1-9A43-C40250E32C2B}" sibTransId="{71F0C7EB-CF1B-4702-AFC2-9C0F9A59E759}"/>
    <dgm:cxn modelId="{26C822CA-EF7A-499C-9DCB-574BDDC98AF0}" srcId="{D6C4DC36-3530-4591-8AEB-E729C0A2257D}" destId="{6CC54C8E-048F-4687-B9D9-2696C6A73D30}" srcOrd="3" destOrd="0" parTransId="{378E051F-ED0A-4630-9A49-453FD659DB8D}" sibTransId="{61321F99-13AA-48CB-9F2D-B244EEFC03D4}"/>
    <dgm:cxn modelId="{E8A7E0CE-A3B2-4FE5-B3E4-539B1C200782}" type="presOf" srcId="{966411A4-6088-4317-9FC6-21F9C8E779D0}" destId="{A95DEC11-A503-4FD8-88FC-CCCED0BE7792}" srcOrd="0" destOrd="3" presId="urn:microsoft.com/office/officeart/2005/8/layout/vList2"/>
    <dgm:cxn modelId="{468DA8E0-4728-4C8F-9AB8-F44971E09183}" srcId="{D6C4DC36-3530-4591-8AEB-E729C0A2257D}" destId="{DD3992B0-07D1-46CD-9629-A5FAE5BC80EA}" srcOrd="4" destOrd="0" parTransId="{8AF9CCFB-95E2-4D50-8CE7-5B7A0C536A96}" sibTransId="{8220BF0A-2446-4A69-8A72-6E5F2919FD6E}"/>
    <dgm:cxn modelId="{0E13D4E9-F6C5-4C69-AB5B-9C7029534FE6}" srcId="{D6C4DC36-3530-4591-8AEB-E729C0A2257D}" destId="{5F703538-3056-421A-BB0F-A6B16218D2CE}" srcOrd="5" destOrd="0" parTransId="{BD2780A9-736B-4A91-B49D-61F5D84FBD5B}" sibTransId="{F85C58DB-DE75-443E-9270-06F6A3F4A12A}"/>
    <dgm:cxn modelId="{B0DFB5EC-410C-45AC-A9AE-915EB90B8C51}" type="presOf" srcId="{048CA457-F571-4419-BCBD-77BE76D31696}" destId="{08922938-D3FC-41A4-B4AB-33A3B946E476}" srcOrd="0" destOrd="0" presId="urn:microsoft.com/office/officeart/2005/8/layout/vList2"/>
    <dgm:cxn modelId="{37B86CEF-7B66-448B-8290-B4D8D836CA3F}" type="presOf" srcId="{6CC54C8E-048F-4687-B9D9-2696C6A73D30}" destId="{4C68E773-5081-4DB5-8728-68DE1F538BC9}" srcOrd="0" destOrd="3" presId="urn:microsoft.com/office/officeart/2005/8/layout/vList2"/>
    <dgm:cxn modelId="{DEAAC7F0-8D2F-446D-8802-0D207FD14571}" srcId="{1E15ED5F-9225-4D09-A887-CA4906253685}" destId="{5BB7188F-E2B4-4374-89AC-38E2E7F45178}" srcOrd="0" destOrd="0" parTransId="{DF6C21EF-B860-4CFE-841F-8DDFFA93A0E7}" sibTransId="{6E275703-71A9-43D5-A03B-14D7FB77E7B0}"/>
    <dgm:cxn modelId="{049EDBF6-99E4-4B39-849A-C1BBCDC49816}" srcId="{048CA457-F571-4419-BCBD-77BE76D31696}" destId="{1E15ED5F-9225-4D09-A887-CA4906253685}" srcOrd="1" destOrd="0" parTransId="{15F6DB71-EDBC-4051-AA75-A650868ACAB0}" sibTransId="{80D482E7-652C-457E-88F4-A249BEF2E185}"/>
    <dgm:cxn modelId="{0B2D22F9-E3E0-4BC1-B1C5-82B5B78F0F3D}" srcId="{D6C4DC36-3530-4591-8AEB-E729C0A2257D}" destId="{9B63CDCF-5C44-45BC-A531-76C0DEF1F080}" srcOrd="1" destOrd="0" parTransId="{5CA1917D-3199-4E9C-BACA-CEDDF1926FD2}" sibTransId="{A0B90770-FB68-4206-A8DB-1D8863AC7B50}"/>
    <dgm:cxn modelId="{1B1266FF-0572-43FF-94E4-0233B59208D8}" type="presOf" srcId="{7F6889CB-4746-4513-89F1-63BA56842F4F}" destId="{A95DEC11-A503-4FD8-88FC-CCCED0BE7792}" srcOrd="0" destOrd="2" presId="urn:microsoft.com/office/officeart/2005/8/layout/vList2"/>
    <dgm:cxn modelId="{E6459551-D8F9-4EA9-8CB0-7B71828CD92F}" type="presParOf" srcId="{08922938-D3FC-41A4-B4AB-33A3B946E476}" destId="{9F9989E7-43B4-488F-8A12-0A80C566146B}" srcOrd="0" destOrd="0" presId="urn:microsoft.com/office/officeart/2005/8/layout/vList2"/>
    <dgm:cxn modelId="{71FA50F9-3E9B-4FFA-9223-EBF9F13BAE83}" type="presParOf" srcId="{08922938-D3FC-41A4-B4AB-33A3B946E476}" destId="{4C68E773-5081-4DB5-8728-68DE1F538BC9}" srcOrd="1" destOrd="0" presId="urn:microsoft.com/office/officeart/2005/8/layout/vList2"/>
    <dgm:cxn modelId="{92F59D05-E97E-4930-A410-CA7AF538A8DF}" type="presParOf" srcId="{08922938-D3FC-41A4-B4AB-33A3B946E476}" destId="{A5C7A75A-E584-4C8D-90C5-B465B74240E9}" srcOrd="2" destOrd="0" presId="urn:microsoft.com/office/officeart/2005/8/layout/vList2"/>
    <dgm:cxn modelId="{1F108CCA-DE7F-445E-AD77-6965E032F1CB}" type="presParOf" srcId="{08922938-D3FC-41A4-B4AB-33A3B946E476}" destId="{A95DEC11-A503-4FD8-88FC-CCCED0BE779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85195D-E411-4E97-97FD-7FF56A0CFE57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F2053B2E-36F0-439D-B238-25CBD47D499B}">
      <dgm:prSet/>
      <dgm:spPr/>
      <dgm:t>
        <a:bodyPr/>
        <a:lstStyle/>
        <a:p>
          <a:r>
            <a:rPr lang="es-ES" b="0" i="0" dirty="0" err="1"/>
            <a:t>Understand</a:t>
          </a:r>
          <a:r>
            <a:rPr lang="es-ES" b="0" i="0" dirty="0"/>
            <a:t> MCP </a:t>
          </a:r>
          <a:r>
            <a:rPr lang="es-ES" b="0" i="0" dirty="0" err="1"/>
            <a:t>architecture</a:t>
          </a:r>
          <a:endParaRPr lang="es-ES" b="0" i="0" dirty="0"/>
        </a:p>
        <a:p>
          <a:r>
            <a:rPr lang="es-ES" b="0" i="0" dirty="0"/>
            <a:t> (Tools, </a:t>
          </a:r>
          <a:r>
            <a:rPr lang="es-ES" b="0" i="0" dirty="0" err="1"/>
            <a:t>Prompts</a:t>
          </a:r>
          <a:r>
            <a:rPr lang="es-ES" b="0" i="0" dirty="0"/>
            <a:t>, </a:t>
          </a:r>
          <a:r>
            <a:rPr lang="es-ES" b="0" i="0" dirty="0" err="1"/>
            <a:t>Resources</a:t>
          </a:r>
          <a:r>
            <a:rPr lang="es-ES" b="0" i="0" dirty="0"/>
            <a:t>)</a:t>
          </a:r>
          <a:endParaRPr lang="es-ES" dirty="0"/>
        </a:p>
      </dgm:t>
    </dgm:pt>
    <dgm:pt modelId="{5E3E4C57-666A-4A83-9780-5B08DBE3829A}" type="parTrans" cxnId="{C2978755-52B0-4BF5-BDE6-3863715AC287}">
      <dgm:prSet/>
      <dgm:spPr/>
      <dgm:t>
        <a:bodyPr/>
        <a:lstStyle/>
        <a:p>
          <a:endParaRPr lang="es-ES"/>
        </a:p>
      </dgm:t>
    </dgm:pt>
    <dgm:pt modelId="{09BBE09E-E1A1-466B-953C-063D025BDEE7}" type="sibTrans" cxnId="{C2978755-52B0-4BF5-BDE6-3863715AC287}">
      <dgm:prSet/>
      <dgm:spPr/>
      <dgm:t>
        <a:bodyPr/>
        <a:lstStyle/>
        <a:p>
          <a:endParaRPr lang="es-ES"/>
        </a:p>
      </dgm:t>
    </dgm:pt>
    <dgm:pt modelId="{42FFF83F-E5BD-4CD4-B464-9B9395D2029A}">
      <dgm:prSet/>
      <dgm:spPr/>
      <dgm:t>
        <a:bodyPr/>
        <a:lstStyle/>
        <a:p>
          <a:r>
            <a:rPr lang="es-ES" b="0" i="0" dirty="0"/>
            <a:t>Configure STDIO </a:t>
          </a:r>
          <a:r>
            <a:rPr lang="es-ES" b="0" i="0" dirty="0" err="1"/>
            <a:t>transport</a:t>
          </a:r>
          <a:r>
            <a:rPr lang="es-ES" b="0" i="0" dirty="0"/>
            <a:t> </a:t>
          </a:r>
          <a:r>
            <a:rPr lang="es-ES" b="0" i="0" dirty="0" err="1"/>
            <a:t>for</a:t>
          </a:r>
          <a:r>
            <a:rPr lang="es-ES" b="0" i="0" dirty="0"/>
            <a:t> Claude Desktop</a:t>
          </a:r>
          <a:endParaRPr lang="es-ES" dirty="0"/>
        </a:p>
      </dgm:t>
    </dgm:pt>
    <dgm:pt modelId="{77FA13D1-2A8A-4409-BED8-94C97FF23AAF}" type="parTrans" cxnId="{EC18732D-78A3-4EC0-AE6D-C3FDD6B56114}">
      <dgm:prSet/>
      <dgm:spPr/>
      <dgm:t>
        <a:bodyPr/>
        <a:lstStyle/>
        <a:p>
          <a:endParaRPr lang="es-ES"/>
        </a:p>
      </dgm:t>
    </dgm:pt>
    <dgm:pt modelId="{DDCE17E3-0510-4252-AB91-6C70803D8F60}" type="sibTrans" cxnId="{EC18732D-78A3-4EC0-AE6D-C3FDD6B56114}">
      <dgm:prSet/>
      <dgm:spPr/>
      <dgm:t>
        <a:bodyPr/>
        <a:lstStyle/>
        <a:p>
          <a:endParaRPr lang="es-ES"/>
        </a:p>
      </dgm:t>
    </dgm:pt>
    <dgm:pt modelId="{7DB36DE4-5E5A-445B-B46F-52329C173021}">
      <dgm:prSet/>
      <dgm:spPr/>
      <dgm:t>
        <a:bodyPr/>
        <a:lstStyle/>
        <a:p>
          <a:r>
            <a:rPr lang="es-ES" b="0" i="0" dirty="0" err="1"/>
            <a:t>Create</a:t>
          </a:r>
          <a:r>
            <a:rPr lang="es-ES" b="0" i="0" dirty="0"/>
            <a:t> Business Central API </a:t>
          </a:r>
          <a:r>
            <a:rPr lang="es-ES" b="0" i="0" dirty="0" err="1"/>
            <a:t>integrations</a:t>
          </a:r>
          <a:endParaRPr lang="es-ES" dirty="0"/>
        </a:p>
      </dgm:t>
    </dgm:pt>
    <dgm:pt modelId="{CFA86301-1A52-4D0D-9622-0ED8D5B435D7}" type="parTrans" cxnId="{7614A9B2-2836-4E39-BF7D-89940F2690C0}">
      <dgm:prSet/>
      <dgm:spPr/>
      <dgm:t>
        <a:bodyPr/>
        <a:lstStyle/>
        <a:p>
          <a:endParaRPr lang="es-ES"/>
        </a:p>
      </dgm:t>
    </dgm:pt>
    <dgm:pt modelId="{C9CA16FA-DA2A-4D53-84DB-B57433CFDD71}" type="sibTrans" cxnId="{7614A9B2-2836-4E39-BF7D-89940F2690C0}">
      <dgm:prSet/>
      <dgm:spPr/>
      <dgm:t>
        <a:bodyPr/>
        <a:lstStyle/>
        <a:p>
          <a:endParaRPr lang="es-ES"/>
        </a:p>
      </dgm:t>
    </dgm:pt>
    <dgm:pt modelId="{B942A2BE-D0C0-47EA-BB9E-CF578E9461D7}">
      <dgm:prSet/>
      <dgm:spPr/>
      <dgm:t>
        <a:bodyPr/>
        <a:lstStyle/>
        <a:p>
          <a:r>
            <a:rPr lang="es-ES" b="0" i="0" dirty="0" err="1"/>
            <a:t>Build</a:t>
          </a:r>
          <a:r>
            <a:rPr lang="es-ES" b="0" i="0" dirty="0"/>
            <a:t> </a:t>
          </a:r>
          <a:r>
            <a:rPr lang="es-ES" b="0" i="0" dirty="0" err="1"/>
            <a:t>custom</a:t>
          </a:r>
          <a:r>
            <a:rPr lang="es-ES" b="0" i="0" dirty="0"/>
            <a:t> MCP </a:t>
          </a:r>
          <a:r>
            <a:rPr lang="es-ES" b="0" i="0" dirty="0" err="1"/>
            <a:t>tools</a:t>
          </a:r>
          <a:r>
            <a:rPr lang="es-ES" b="0" i="0" dirty="0"/>
            <a:t> </a:t>
          </a:r>
          <a:r>
            <a:rPr lang="es-ES" b="0" i="0" dirty="0" err="1"/>
            <a:t>with</a:t>
          </a:r>
          <a:r>
            <a:rPr lang="es-ES" b="0" i="0" dirty="0"/>
            <a:t> </a:t>
          </a:r>
          <a:r>
            <a:rPr lang="es-ES" b="0" i="0" dirty="0" err="1"/>
            <a:t>copy</a:t>
          </a:r>
          <a:r>
            <a:rPr lang="es-ES" b="0" i="0" dirty="0"/>
            <a:t>-paste </a:t>
          </a:r>
          <a:r>
            <a:rPr lang="es-ES" b="0" i="0" dirty="0" err="1"/>
            <a:t>examples</a:t>
          </a:r>
          <a:endParaRPr lang="es-ES" dirty="0"/>
        </a:p>
      </dgm:t>
    </dgm:pt>
    <dgm:pt modelId="{86A7351C-56AD-4170-82E3-48691349797A}" type="parTrans" cxnId="{1F94D75D-15C5-47F3-B9B6-C3553B054449}">
      <dgm:prSet/>
      <dgm:spPr/>
      <dgm:t>
        <a:bodyPr/>
        <a:lstStyle/>
        <a:p>
          <a:endParaRPr lang="es-ES"/>
        </a:p>
      </dgm:t>
    </dgm:pt>
    <dgm:pt modelId="{4757A543-DCDB-4307-A205-4A08182089EA}" type="sibTrans" cxnId="{1F94D75D-15C5-47F3-B9B6-C3553B054449}">
      <dgm:prSet/>
      <dgm:spPr/>
      <dgm:t>
        <a:bodyPr/>
        <a:lstStyle/>
        <a:p>
          <a:endParaRPr lang="es-ES"/>
        </a:p>
      </dgm:t>
    </dgm:pt>
    <dgm:pt modelId="{907F37AE-E024-4F58-AA03-E162DFC6DD38}" type="pres">
      <dgm:prSet presAssocID="{CC85195D-E411-4E97-97FD-7FF56A0CFE57}" presName="diagram" presStyleCnt="0">
        <dgm:presLayoutVars>
          <dgm:dir/>
          <dgm:resizeHandles val="exact"/>
        </dgm:presLayoutVars>
      </dgm:prSet>
      <dgm:spPr/>
    </dgm:pt>
    <dgm:pt modelId="{6B338BC1-802A-480B-A6C5-22A3495615C2}" type="pres">
      <dgm:prSet presAssocID="{F2053B2E-36F0-439D-B238-25CBD47D499B}" presName="node" presStyleLbl="node1" presStyleIdx="0" presStyleCnt="4">
        <dgm:presLayoutVars>
          <dgm:bulletEnabled val="1"/>
        </dgm:presLayoutVars>
      </dgm:prSet>
      <dgm:spPr/>
    </dgm:pt>
    <dgm:pt modelId="{A29BF2E2-F93F-4754-8FAB-681A936DCD78}" type="pres">
      <dgm:prSet presAssocID="{09BBE09E-E1A1-466B-953C-063D025BDEE7}" presName="sibTrans" presStyleCnt="0"/>
      <dgm:spPr/>
    </dgm:pt>
    <dgm:pt modelId="{3B27604F-3A92-4C91-8699-A1E590C4CF7D}" type="pres">
      <dgm:prSet presAssocID="{42FFF83F-E5BD-4CD4-B464-9B9395D2029A}" presName="node" presStyleLbl="node1" presStyleIdx="1" presStyleCnt="4">
        <dgm:presLayoutVars>
          <dgm:bulletEnabled val="1"/>
        </dgm:presLayoutVars>
      </dgm:prSet>
      <dgm:spPr/>
    </dgm:pt>
    <dgm:pt modelId="{E2B3F0DC-161A-4440-ADC7-463F17601922}" type="pres">
      <dgm:prSet presAssocID="{DDCE17E3-0510-4252-AB91-6C70803D8F60}" presName="sibTrans" presStyleCnt="0"/>
      <dgm:spPr/>
    </dgm:pt>
    <dgm:pt modelId="{CF99C37E-3748-49DB-9A00-7720DDEBA052}" type="pres">
      <dgm:prSet presAssocID="{7DB36DE4-5E5A-445B-B46F-52329C173021}" presName="node" presStyleLbl="node1" presStyleIdx="2" presStyleCnt="4">
        <dgm:presLayoutVars>
          <dgm:bulletEnabled val="1"/>
        </dgm:presLayoutVars>
      </dgm:prSet>
      <dgm:spPr/>
    </dgm:pt>
    <dgm:pt modelId="{9ADEE95D-9820-4B56-A596-5BC16BF787E6}" type="pres">
      <dgm:prSet presAssocID="{C9CA16FA-DA2A-4D53-84DB-B57433CFDD71}" presName="sibTrans" presStyleCnt="0"/>
      <dgm:spPr/>
    </dgm:pt>
    <dgm:pt modelId="{CB95CBA6-80D8-435F-AF86-C91722570A98}" type="pres">
      <dgm:prSet presAssocID="{B942A2BE-D0C0-47EA-BB9E-CF578E9461D7}" presName="node" presStyleLbl="node1" presStyleIdx="3" presStyleCnt="4">
        <dgm:presLayoutVars>
          <dgm:bulletEnabled val="1"/>
        </dgm:presLayoutVars>
      </dgm:prSet>
      <dgm:spPr/>
    </dgm:pt>
  </dgm:ptLst>
  <dgm:cxnLst>
    <dgm:cxn modelId="{9CA43913-5200-4789-B64F-8F3215ADFBB2}" type="presOf" srcId="{CC85195D-E411-4E97-97FD-7FF56A0CFE57}" destId="{907F37AE-E024-4F58-AA03-E162DFC6DD38}" srcOrd="0" destOrd="0" presId="urn:microsoft.com/office/officeart/2005/8/layout/default"/>
    <dgm:cxn modelId="{EC18732D-78A3-4EC0-AE6D-C3FDD6B56114}" srcId="{CC85195D-E411-4E97-97FD-7FF56A0CFE57}" destId="{42FFF83F-E5BD-4CD4-B464-9B9395D2029A}" srcOrd="1" destOrd="0" parTransId="{77FA13D1-2A8A-4409-BED8-94C97FF23AAF}" sibTransId="{DDCE17E3-0510-4252-AB91-6C70803D8F60}"/>
    <dgm:cxn modelId="{6C182633-0CA1-4AB3-B76D-6DC0E5F5D418}" type="presOf" srcId="{B942A2BE-D0C0-47EA-BB9E-CF578E9461D7}" destId="{CB95CBA6-80D8-435F-AF86-C91722570A98}" srcOrd="0" destOrd="0" presId="urn:microsoft.com/office/officeart/2005/8/layout/default"/>
    <dgm:cxn modelId="{1498E13C-871F-4553-B4EB-411AD3CEA7C5}" type="presOf" srcId="{7DB36DE4-5E5A-445B-B46F-52329C173021}" destId="{CF99C37E-3748-49DB-9A00-7720DDEBA052}" srcOrd="0" destOrd="0" presId="urn:microsoft.com/office/officeart/2005/8/layout/default"/>
    <dgm:cxn modelId="{1F94D75D-15C5-47F3-B9B6-C3553B054449}" srcId="{CC85195D-E411-4E97-97FD-7FF56A0CFE57}" destId="{B942A2BE-D0C0-47EA-BB9E-CF578E9461D7}" srcOrd="3" destOrd="0" parTransId="{86A7351C-56AD-4170-82E3-48691349797A}" sibTransId="{4757A543-DCDB-4307-A205-4A08182089EA}"/>
    <dgm:cxn modelId="{C2978755-52B0-4BF5-BDE6-3863715AC287}" srcId="{CC85195D-E411-4E97-97FD-7FF56A0CFE57}" destId="{F2053B2E-36F0-439D-B238-25CBD47D499B}" srcOrd="0" destOrd="0" parTransId="{5E3E4C57-666A-4A83-9780-5B08DBE3829A}" sibTransId="{09BBE09E-E1A1-466B-953C-063D025BDEE7}"/>
    <dgm:cxn modelId="{1C0FF57E-7D60-40A5-8BFD-BBA3891C1741}" type="presOf" srcId="{42FFF83F-E5BD-4CD4-B464-9B9395D2029A}" destId="{3B27604F-3A92-4C91-8699-A1E590C4CF7D}" srcOrd="0" destOrd="0" presId="urn:microsoft.com/office/officeart/2005/8/layout/default"/>
    <dgm:cxn modelId="{7614A9B2-2836-4E39-BF7D-89940F2690C0}" srcId="{CC85195D-E411-4E97-97FD-7FF56A0CFE57}" destId="{7DB36DE4-5E5A-445B-B46F-52329C173021}" srcOrd="2" destOrd="0" parTransId="{CFA86301-1A52-4D0D-9622-0ED8D5B435D7}" sibTransId="{C9CA16FA-DA2A-4D53-84DB-B57433CFDD71}"/>
    <dgm:cxn modelId="{2A09D4CE-94B2-4A84-A550-05640BE5953B}" type="presOf" srcId="{F2053B2E-36F0-439D-B238-25CBD47D499B}" destId="{6B338BC1-802A-480B-A6C5-22A3495615C2}" srcOrd="0" destOrd="0" presId="urn:microsoft.com/office/officeart/2005/8/layout/default"/>
    <dgm:cxn modelId="{036E5C85-7B59-4DC3-BF9C-E6D5EF2F9CE9}" type="presParOf" srcId="{907F37AE-E024-4F58-AA03-E162DFC6DD38}" destId="{6B338BC1-802A-480B-A6C5-22A3495615C2}" srcOrd="0" destOrd="0" presId="urn:microsoft.com/office/officeart/2005/8/layout/default"/>
    <dgm:cxn modelId="{7D96C0AA-E6FD-4518-9A52-0285B2471AF2}" type="presParOf" srcId="{907F37AE-E024-4F58-AA03-E162DFC6DD38}" destId="{A29BF2E2-F93F-4754-8FAB-681A936DCD78}" srcOrd="1" destOrd="0" presId="urn:microsoft.com/office/officeart/2005/8/layout/default"/>
    <dgm:cxn modelId="{2E6BD6DB-1F8C-40AC-9A5F-8593B4FA77BC}" type="presParOf" srcId="{907F37AE-E024-4F58-AA03-E162DFC6DD38}" destId="{3B27604F-3A92-4C91-8699-A1E590C4CF7D}" srcOrd="2" destOrd="0" presId="urn:microsoft.com/office/officeart/2005/8/layout/default"/>
    <dgm:cxn modelId="{B7A67C7C-5D72-40C7-A386-88CFCF1D25A7}" type="presParOf" srcId="{907F37AE-E024-4F58-AA03-E162DFC6DD38}" destId="{E2B3F0DC-161A-4440-ADC7-463F17601922}" srcOrd="3" destOrd="0" presId="urn:microsoft.com/office/officeart/2005/8/layout/default"/>
    <dgm:cxn modelId="{7B4A019E-8F1A-4E06-AEC2-6BBA13AB45C4}" type="presParOf" srcId="{907F37AE-E024-4F58-AA03-E162DFC6DD38}" destId="{CF99C37E-3748-49DB-9A00-7720DDEBA052}" srcOrd="4" destOrd="0" presId="urn:microsoft.com/office/officeart/2005/8/layout/default"/>
    <dgm:cxn modelId="{98B4E69C-00DD-4D05-B6F1-B9CAEB1D2E0D}" type="presParOf" srcId="{907F37AE-E024-4F58-AA03-E162DFC6DD38}" destId="{9ADEE95D-9820-4B56-A596-5BC16BF787E6}" srcOrd="5" destOrd="0" presId="urn:microsoft.com/office/officeart/2005/8/layout/default"/>
    <dgm:cxn modelId="{7413D3FB-7105-4650-9636-7DC2E367E111}" type="presParOf" srcId="{907F37AE-E024-4F58-AA03-E162DFC6DD38}" destId="{CB95CBA6-80D8-435F-AF86-C91722570A9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39FBA6-2DA4-40BD-AC9F-C5A109DB5365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C62E2FF5-3EBE-4680-A08A-85AC7287C5FF}">
      <dgm:prSet phldrT="[Texto]"/>
      <dgm:spPr/>
      <dgm:t>
        <a:bodyPr/>
        <a:lstStyle/>
        <a:p>
          <a:pPr>
            <a:buNone/>
          </a:pPr>
          <a:r>
            <a:rPr lang="es-ES" b="1" i="0" dirty="0" err="1"/>
            <a:t>Steps</a:t>
          </a:r>
          <a:r>
            <a:rPr lang="es-ES" b="1" i="0" dirty="0"/>
            <a:t> 1-4:</a:t>
          </a:r>
          <a:r>
            <a:rPr lang="es-ES" b="0" i="0" dirty="0"/>
            <a:t> </a:t>
          </a:r>
          <a:r>
            <a:rPr lang="es-ES" b="0" i="0" dirty="0" err="1"/>
            <a:t>Environment</a:t>
          </a:r>
          <a:r>
            <a:rPr lang="es-ES" b="0" i="0" dirty="0"/>
            <a:t> </a:t>
          </a:r>
          <a:r>
            <a:rPr lang="es-ES" b="0" i="0" dirty="0" err="1"/>
            <a:t>Setup</a:t>
          </a:r>
          <a:endParaRPr lang="es-ES" dirty="0"/>
        </a:p>
      </dgm:t>
    </dgm:pt>
    <dgm:pt modelId="{DBFADE21-3DCB-481C-9C25-434058460AE1}" type="parTrans" cxnId="{97471326-26E5-471F-8965-F19BD50997F0}">
      <dgm:prSet/>
      <dgm:spPr/>
      <dgm:t>
        <a:bodyPr/>
        <a:lstStyle/>
        <a:p>
          <a:endParaRPr lang="es-ES"/>
        </a:p>
      </dgm:t>
    </dgm:pt>
    <dgm:pt modelId="{57AE324E-1EDB-4CA5-9D73-3444F051065C}" type="sibTrans" cxnId="{97471326-26E5-471F-8965-F19BD50997F0}">
      <dgm:prSet/>
      <dgm:spPr/>
      <dgm:t>
        <a:bodyPr/>
        <a:lstStyle/>
        <a:p>
          <a:endParaRPr lang="es-ES"/>
        </a:p>
      </dgm:t>
    </dgm:pt>
    <dgm:pt modelId="{635350CE-747B-4755-82BF-AE5811F8712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/>
            <a:t>Python 3.12+ virtual </a:t>
          </a:r>
          <a:r>
            <a:rPr lang="es-ES" b="0" i="0" dirty="0" err="1"/>
            <a:t>environment</a:t>
          </a:r>
          <a:endParaRPr lang="es-ES" b="0" i="0" dirty="0"/>
        </a:p>
      </dgm:t>
    </dgm:pt>
    <dgm:pt modelId="{EBFBC745-3342-44B1-87B8-95939C558B88}" type="parTrans" cxnId="{554B9250-F8B3-482A-8561-1B92CC9B5365}">
      <dgm:prSet/>
      <dgm:spPr/>
      <dgm:t>
        <a:bodyPr/>
        <a:lstStyle/>
        <a:p>
          <a:endParaRPr lang="es-ES"/>
        </a:p>
      </dgm:t>
    </dgm:pt>
    <dgm:pt modelId="{E0A374E3-039F-435F-853F-56E340588D96}" type="sibTrans" cxnId="{554B9250-F8B3-482A-8561-1B92CC9B5365}">
      <dgm:prSet/>
      <dgm:spPr/>
      <dgm:t>
        <a:bodyPr/>
        <a:lstStyle/>
        <a:p>
          <a:endParaRPr lang="es-ES"/>
        </a:p>
      </dgm:t>
    </dgm:pt>
    <dgm:pt modelId="{9387F5D5-0E1E-4E99-9E8D-BA3C525C6CF5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 err="1"/>
            <a:t>Install</a:t>
          </a:r>
          <a:r>
            <a:rPr lang="es-ES" b="0" i="0" dirty="0"/>
            <a:t> </a:t>
          </a:r>
          <a:r>
            <a:rPr lang="es-ES" b="0" i="0" dirty="0" err="1"/>
            <a:t>dependencies</a:t>
          </a:r>
          <a:r>
            <a:rPr lang="es-ES" b="0" i="0" dirty="0"/>
            <a:t> (</a:t>
          </a:r>
          <a:r>
            <a:rPr lang="es-ES" b="0" i="0" dirty="0" err="1"/>
            <a:t>mcp</a:t>
          </a:r>
          <a:r>
            <a:rPr lang="es-ES" b="0" i="0" dirty="0"/>
            <a:t>, </a:t>
          </a:r>
          <a:r>
            <a:rPr lang="es-ES" b="0" i="0" dirty="0" err="1"/>
            <a:t>httpx</a:t>
          </a:r>
          <a:r>
            <a:rPr lang="es-ES" b="0" i="0" dirty="0"/>
            <a:t>, </a:t>
          </a:r>
          <a:r>
            <a:rPr lang="es-ES" b="0" i="0" dirty="0" err="1"/>
            <a:t>msal</a:t>
          </a:r>
          <a:r>
            <a:rPr lang="es-ES" b="0" i="0" dirty="0"/>
            <a:t>)</a:t>
          </a:r>
        </a:p>
      </dgm:t>
    </dgm:pt>
    <dgm:pt modelId="{1C8058F0-C535-4B76-A8FC-1F9D19A813C7}" type="parTrans" cxnId="{AA889CB6-D021-4DEE-A30E-5656AE4E1D5D}">
      <dgm:prSet/>
      <dgm:spPr/>
      <dgm:t>
        <a:bodyPr/>
        <a:lstStyle/>
        <a:p>
          <a:endParaRPr lang="es-ES"/>
        </a:p>
      </dgm:t>
    </dgm:pt>
    <dgm:pt modelId="{759B7050-1BD0-43BF-8010-D1806B11A4B8}" type="sibTrans" cxnId="{AA889CB6-D021-4DEE-A30E-5656AE4E1D5D}">
      <dgm:prSet/>
      <dgm:spPr/>
      <dgm:t>
        <a:bodyPr/>
        <a:lstStyle/>
        <a:p>
          <a:endParaRPr lang="es-ES"/>
        </a:p>
      </dgm:t>
    </dgm:pt>
    <dgm:pt modelId="{403DA25E-2CE6-4620-995A-3B9BE92F804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dirty="0"/>
            <a:t>Validate setup with validate_workshop.py</a:t>
          </a:r>
        </a:p>
      </dgm:t>
    </dgm:pt>
    <dgm:pt modelId="{7D350174-929C-4DBE-B947-BFE4A529C960}" type="parTrans" cxnId="{E02F33B7-6C29-402D-AD7E-504E2F5C2C23}">
      <dgm:prSet/>
      <dgm:spPr/>
      <dgm:t>
        <a:bodyPr/>
        <a:lstStyle/>
        <a:p>
          <a:endParaRPr lang="es-ES"/>
        </a:p>
      </dgm:t>
    </dgm:pt>
    <dgm:pt modelId="{B50B1DB7-0471-4C70-9CF6-AB2E4C2CBE49}" type="sibTrans" cxnId="{E02F33B7-6C29-402D-AD7E-504E2F5C2C23}">
      <dgm:prSet/>
      <dgm:spPr/>
      <dgm:t>
        <a:bodyPr/>
        <a:lstStyle/>
        <a:p>
          <a:endParaRPr lang="es-ES"/>
        </a:p>
      </dgm:t>
    </dgm:pt>
    <dgm:pt modelId="{F5BF72F6-1A24-4851-826C-725DC0D16377}">
      <dgm:prSet/>
      <dgm:spPr/>
      <dgm:t>
        <a:bodyPr/>
        <a:lstStyle/>
        <a:p>
          <a:pPr>
            <a:buNone/>
          </a:pPr>
          <a:r>
            <a:rPr lang="es-ES" b="1" i="0"/>
            <a:t>Steps 5-7:</a:t>
          </a:r>
          <a:r>
            <a:rPr lang="es-ES" b="0" i="0"/>
            <a:t> MCP Server Configuration</a:t>
          </a:r>
        </a:p>
      </dgm:t>
    </dgm:pt>
    <dgm:pt modelId="{40B49BD3-7008-4ED8-9F52-6D88A4DCA97D}" type="parTrans" cxnId="{D557E64E-EEC7-4EA0-889E-3CA4364F7F6C}">
      <dgm:prSet/>
      <dgm:spPr/>
      <dgm:t>
        <a:bodyPr/>
        <a:lstStyle/>
        <a:p>
          <a:endParaRPr lang="es-ES"/>
        </a:p>
      </dgm:t>
    </dgm:pt>
    <dgm:pt modelId="{39B561AC-67B4-42DE-B348-82008744E09A}" type="sibTrans" cxnId="{D557E64E-EEC7-4EA0-889E-3CA4364F7F6C}">
      <dgm:prSet/>
      <dgm:spPr/>
      <dgm:t>
        <a:bodyPr/>
        <a:lstStyle/>
        <a:p>
          <a:endParaRPr lang="es-ES"/>
        </a:p>
      </dgm:t>
    </dgm:pt>
    <dgm:pt modelId="{6C88C21D-4062-4842-A6EA-A220125CAEAD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b="0" i="0" dirty="0"/>
            <a:t>Configure Claude Desktop (</a:t>
          </a:r>
          <a:r>
            <a:rPr lang="fr-FR" b="0" i="0" dirty="0" err="1"/>
            <a:t>claude_desktop_config.json</a:t>
          </a:r>
          <a:r>
            <a:rPr lang="fr-FR" b="0" i="0" dirty="0"/>
            <a:t>)</a:t>
          </a:r>
        </a:p>
      </dgm:t>
    </dgm:pt>
    <dgm:pt modelId="{2F147036-C997-47E1-B1EA-ADFBD995934D}" type="parTrans" cxnId="{5BDF4E56-9F80-49A1-B23E-0365DEDCE4AE}">
      <dgm:prSet/>
      <dgm:spPr/>
      <dgm:t>
        <a:bodyPr/>
        <a:lstStyle/>
        <a:p>
          <a:endParaRPr lang="es-ES"/>
        </a:p>
      </dgm:t>
    </dgm:pt>
    <dgm:pt modelId="{53F8ADE2-E868-431B-B836-EC08F196B7BA}" type="sibTrans" cxnId="{5BDF4E56-9F80-49A1-B23E-0365DEDCE4AE}">
      <dgm:prSet/>
      <dgm:spPr/>
      <dgm:t>
        <a:bodyPr/>
        <a:lstStyle/>
        <a:p>
          <a:endParaRPr lang="es-ES"/>
        </a:p>
      </dgm:t>
    </dgm:pt>
    <dgm:pt modelId="{4618F995-9233-481B-847F-13ED3F2A75B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/>
            <a:t>Test </a:t>
          </a:r>
          <a:r>
            <a:rPr lang="es-ES" b="0" i="0" dirty="0" err="1"/>
            <a:t>connection</a:t>
          </a:r>
          <a:r>
            <a:rPr lang="es-ES" b="0" i="0" dirty="0"/>
            <a:t> </a:t>
          </a:r>
          <a:r>
            <a:rPr lang="es-ES" b="0" i="0" dirty="0" err="1"/>
            <a:t>with</a:t>
          </a:r>
          <a:r>
            <a:rPr lang="es-ES" b="0" i="0" dirty="0"/>
            <a:t> Claude</a:t>
          </a:r>
        </a:p>
      </dgm:t>
    </dgm:pt>
    <dgm:pt modelId="{8E719CDF-1A10-4590-AEBD-94336F764989}" type="parTrans" cxnId="{FB7DE991-F8C5-448B-A06C-ED95F3EEB74A}">
      <dgm:prSet/>
      <dgm:spPr/>
      <dgm:t>
        <a:bodyPr/>
        <a:lstStyle/>
        <a:p>
          <a:endParaRPr lang="es-ES"/>
        </a:p>
      </dgm:t>
    </dgm:pt>
    <dgm:pt modelId="{9782B6DB-77A4-4063-9228-F34AF18CBB1D}" type="sibTrans" cxnId="{FB7DE991-F8C5-448B-A06C-ED95F3EEB74A}">
      <dgm:prSet/>
      <dgm:spPr/>
      <dgm:t>
        <a:bodyPr/>
        <a:lstStyle/>
        <a:p>
          <a:endParaRPr lang="es-ES"/>
        </a:p>
      </dgm:t>
    </dgm:pt>
    <dgm:pt modelId="{14E3CB62-8F06-49FA-85EF-484F4A29D6F6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 err="1"/>
            <a:t>Verify</a:t>
          </a:r>
          <a:r>
            <a:rPr lang="es-ES" b="0" i="0" dirty="0"/>
            <a:t> </a:t>
          </a:r>
          <a:r>
            <a:rPr lang="es-ES" b="0" i="0" dirty="0" err="1"/>
            <a:t>tools</a:t>
          </a:r>
          <a:r>
            <a:rPr lang="es-ES" b="0" i="0" dirty="0"/>
            <a:t> are </a:t>
          </a:r>
          <a:r>
            <a:rPr lang="es-ES" b="0" i="0" dirty="0" err="1"/>
            <a:t>available</a:t>
          </a:r>
          <a:endParaRPr lang="es-ES" b="0" i="0" dirty="0"/>
        </a:p>
      </dgm:t>
    </dgm:pt>
    <dgm:pt modelId="{DB85B830-EF0C-4918-8812-3575072E498C}" type="parTrans" cxnId="{BF9CA02E-27CA-4F4D-8CB3-B528C5EDCE79}">
      <dgm:prSet/>
      <dgm:spPr/>
      <dgm:t>
        <a:bodyPr/>
        <a:lstStyle/>
        <a:p>
          <a:endParaRPr lang="es-ES"/>
        </a:p>
      </dgm:t>
    </dgm:pt>
    <dgm:pt modelId="{72EC18D5-FABA-481B-A089-0BEE0A184179}" type="sibTrans" cxnId="{BF9CA02E-27CA-4F4D-8CB3-B528C5EDCE79}">
      <dgm:prSet/>
      <dgm:spPr/>
      <dgm:t>
        <a:bodyPr/>
        <a:lstStyle/>
        <a:p>
          <a:endParaRPr lang="es-ES"/>
        </a:p>
      </dgm:t>
    </dgm:pt>
    <dgm:pt modelId="{9311E79E-24BE-4B97-94E9-1CDF79E08A05}">
      <dgm:prSet/>
      <dgm:spPr/>
      <dgm:t>
        <a:bodyPr/>
        <a:lstStyle/>
        <a:p>
          <a:pPr>
            <a:buNone/>
          </a:pPr>
          <a:r>
            <a:rPr lang="es-ES" b="1" i="0"/>
            <a:t>Step 8:</a:t>
          </a:r>
          <a:r>
            <a:rPr lang="es-ES" b="0" i="0"/>
            <a:t> Connection Validation</a:t>
          </a:r>
        </a:p>
      </dgm:t>
    </dgm:pt>
    <dgm:pt modelId="{12705004-2873-4A66-949C-BE45BC94135A}" type="parTrans" cxnId="{AD54CFB6-8661-4A7B-A90B-7AC64240FC03}">
      <dgm:prSet/>
      <dgm:spPr/>
      <dgm:t>
        <a:bodyPr/>
        <a:lstStyle/>
        <a:p>
          <a:endParaRPr lang="es-ES"/>
        </a:p>
      </dgm:t>
    </dgm:pt>
    <dgm:pt modelId="{FA131979-1237-41D4-B6FE-4F33E1FFC819}" type="sibTrans" cxnId="{AD54CFB6-8661-4A7B-A90B-7AC64240FC03}">
      <dgm:prSet/>
      <dgm:spPr/>
      <dgm:t>
        <a:bodyPr/>
        <a:lstStyle/>
        <a:p>
          <a:endParaRPr lang="es-ES"/>
        </a:p>
      </dgm:t>
    </dgm:pt>
    <dgm:pt modelId="{DB405614-DDFE-48E3-8A99-0ABA7D1E3BB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dirty="0"/>
            <a:t>Test MCP tools in Claude</a:t>
          </a:r>
        </a:p>
      </dgm:t>
    </dgm:pt>
    <dgm:pt modelId="{177100AB-19BC-478F-9DA2-DB4B3B2323E8}" type="parTrans" cxnId="{C45B8537-0358-4C3F-BC81-3A9B5101C622}">
      <dgm:prSet/>
      <dgm:spPr/>
      <dgm:t>
        <a:bodyPr/>
        <a:lstStyle/>
        <a:p>
          <a:endParaRPr lang="es-ES"/>
        </a:p>
      </dgm:t>
    </dgm:pt>
    <dgm:pt modelId="{EC85DE4D-992C-4F82-914F-DA5636D74C3B}" type="sibTrans" cxnId="{C45B8537-0358-4C3F-BC81-3A9B5101C622}">
      <dgm:prSet/>
      <dgm:spPr/>
      <dgm:t>
        <a:bodyPr/>
        <a:lstStyle/>
        <a:p>
          <a:endParaRPr lang="es-ES"/>
        </a:p>
      </dgm:t>
    </dgm:pt>
    <dgm:pt modelId="{D6AA48EE-C304-4F45-BBCF-3AA57CF6B583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 err="1"/>
            <a:t>Verify</a:t>
          </a:r>
          <a:r>
            <a:rPr lang="es-ES" b="0" i="0" dirty="0"/>
            <a:t> </a:t>
          </a:r>
          <a:r>
            <a:rPr lang="es-ES" b="0" i="0" dirty="0" err="1"/>
            <a:t>prompts</a:t>
          </a:r>
          <a:r>
            <a:rPr lang="es-ES" b="0" i="0" dirty="0"/>
            <a:t> and </a:t>
          </a:r>
          <a:r>
            <a:rPr lang="es-ES" b="0" i="0" dirty="0" err="1"/>
            <a:t>resources</a:t>
          </a:r>
          <a:endParaRPr lang="es-ES" b="0" i="0" dirty="0"/>
        </a:p>
      </dgm:t>
    </dgm:pt>
    <dgm:pt modelId="{47B7ECA1-DF86-41BF-861B-E1AF8455DB70}" type="parTrans" cxnId="{F813C071-E5CB-4EC9-815C-1726F39AAD34}">
      <dgm:prSet/>
      <dgm:spPr/>
      <dgm:t>
        <a:bodyPr/>
        <a:lstStyle/>
        <a:p>
          <a:endParaRPr lang="es-ES"/>
        </a:p>
      </dgm:t>
    </dgm:pt>
    <dgm:pt modelId="{15F96F96-9219-41FF-A824-C34E4F014C78}" type="sibTrans" cxnId="{F813C071-E5CB-4EC9-815C-1726F39AAD34}">
      <dgm:prSet/>
      <dgm:spPr/>
      <dgm:t>
        <a:bodyPr/>
        <a:lstStyle/>
        <a:p>
          <a:endParaRPr lang="es-ES"/>
        </a:p>
      </dgm:t>
    </dgm:pt>
    <dgm:pt modelId="{830A50BC-4114-4ED8-A825-BCC2455990CD}">
      <dgm:prSet/>
      <dgm:spPr/>
      <dgm:t>
        <a:bodyPr/>
        <a:lstStyle/>
        <a:p>
          <a:pPr>
            <a:buNone/>
          </a:pPr>
          <a:r>
            <a:rPr lang="es-ES" b="1" i="0"/>
            <a:t>Step 9:</a:t>
          </a:r>
          <a:r>
            <a:rPr lang="es-ES" b="0" i="0"/>
            <a:t> Hands-On Exercises ⭐</a:t>
          </a:r>
        </a:p>
      </dgm:t>
    </dgm:pt>
    <dgm:pt modelId="{B810D42F-02EA-49BC-B71A-787EA03AE274}" type="parTrans" cxnId="{BFA7DD43-66D4-4BDC-B038-8CCA90AF17CE}">
      <dgm:prSet/>
      <dgm:spPr/>
      <dgm:t>
        <a:bodyPr/>
        <a:lstStyle/>
        <a:p>
          <a:endParaRPr lang="es-ES"/>
        </a:p>
      </dgm:t>
    </dgm:pt>
    <dgm:pt modelId="{4486BEB4-036C-42FE-A315-B39F4E579A15}" type="sibTrans" cxnId="{BFA7DD43-66D4-4BDC-B038-8CCA90AF17CE}">
      <dgm:prSet/>
      <dgm:spPr/>
      <dgm:t>
        <a:bodyPr/>
        <a:lstStyle/>
        <a:p>
          <a:endParaRPr lang="es-ES"/>
        </a:p>
      </dgm:t>
    </dgm:pt>
    <dgm:pt modelId="{03840FC6-4329-41FF-AE13-D8E15AF36C2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 dirty="0"/>
            <a:t>Part A:</a:t>
          </a:r>
          <a:r>
            <a:rPr lang="en-US" b="0" i="0" dirty="0"/>
            <a:t> Test existing tools (</a:t>
          </a:r>
          <a:r>
            <a:rPr lang="en-US" b="0" i="0" dirty="0" err="1"/>
            <a:t>get_customers</a:t>
          </a:r>
          <a:r>
            <a:rPr lang="en-US" b="0" i="0" dirty="0"/>
            <a:t>, </a:t>
          </a:r>
          <a:r>
            <a:rPr lang="en-US" b="0" i="0" dirty="0" err="1"/>
            <a:t>get_currency_exchange_rates</a:t>
          </a:r>
          <a:r>
            <a:rPr lang="en-US" b="0" i="0" dirty="0"/>
            <a:t>)</a:t>
          </a:r>
        </a:p>
      </dgm:t>
    </dgm:pt>
    <dgm:pt modelId="{39C32063-1735-4CA6-A297-4AD480C53D3A}" type="parTrans" cxnId="{2F7B06CA-66AE-4B03-B123-FE59A21BBE88}">
      <dgm:prSet/>
      <dgm:spPr/>
      <dgm:t>
        <a:bodyPr/>
        <a:lstStyle/>
        <a:p>
          <a:endParaRPr lang="es-ES"/>
        </a:p>
      </dgm:t>
    </dgm:pt>
    <dgm:pt modelId="{680F1195-D317-42A2-A2F8-371E5C7C8807}" type="sibTrans" cxnId="{2F7B06CA-66AE-4B03-B123-FE59A21BBE88}">
      <dgm:prSet/>
      <dgm:spPr/>
      <dgm:t>
        <a:bodyPr/>
        <a:lstStyle/>
        <a:p>
          <a:endParaRPr lang="es-ES"/>
        </a:p>
      </dgm:t>
    </dgm:pt>
    <dgm:pt modelId="{29B80389-A588-4658-AFE9-7FD68AF8810A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 dirty="0"/>
            <a:t>Part B:</a:t>
          </a:r>
          <a:r>
            <a:rPr lang="en-US" b="0" i="0" dirty="0"/>
            <a:t> Implement new tools (</a:t>
          </a:r>
          <a:r>
            <a:rPr lang="en-US" b="0" i="0" dirty="0" err="1"/>
            <a:t>get_sales_orders</a:t>
          </a:r>
          <a:r>
            <a:rPr lang="en-US" b="0" i="0" dirty="0"/>
            <a:t>, </a:t>
          </a:r>
          <a:r>
            <a:rPr lang="en-US" b="0" i="0" dirty="0" err="1"/>
            <a:t>get_payment_terms</a:t>
          </a:r>
          <a:r>
            <a:rPr lang="en-US" b="0" i="0" dirty="0"/>
            <a:t>)</a:t>
          </a:r>
        </a:p>
      </dgm:t>
    </dgm:pt>
    <dgm:pt modelId="{68A1373D-8655-4D31-A099-92237602EFF5}" type="parTrans" cxnId="{4DBAEF43-62F3-41D4-AFB4-F353D333940E}">
      <dgm:prSet/>
      <dgm:spPr/>
      <dgm:t>
        <a:bodyPr/>
        <a:lstStyle/>
        <a:p>
          <a:endParaRPr lang="es-ES"/>
        </a:p>
      </dgm:t>
    </dgm:pt>
    <dgm:pt modelId="{A252F81E-E27D-46F0-B69E-84EE766F7707}" type="sibTrans" cxnId="{4DBAEF43-62F3-41D4-AFB4-F353D333940E}">
      <dgm:prSet/>
      <dgm:spPr/>
      <dgm:t>
        <a:bodyPr/>
        <a:lstStyle/>
        <a:p>
          <a:endParaRPr lang="es-ES"/>
        </a:p>
      </dgm:t>
    </dgm:pt>
    <dgm:pt modelId="{8A54BBA3-E3BC-4DAC-AEDD-1FCBC0B533D8}" type="pres">
      <dgm:prSet presAssocID="{0E39FBA6-2DA4-40BD-AC9F-C5A109DB5365}" presName="linear" presStyleCnt="0">
        <dgm:presLayoutVars>
          <dgm:animLvl val="lvl"/>
          <dgm:resizeHandles val="exact"/>
        </dgm:presLayoutVars>
      </dgm:prSet>
      <dgm:spPr/>
    </dgm:pt>
    <dgm:pt modelId="{272ACD72-86DD-4D55-AF8F-796439AC324C}" type="pres">
      <dgm:prSet presAssocID="{C62E2FF5-3EBE-4680-A08A-85AC7287C5F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1AD1B54-2C96-4C20-999B-33831FCA3862}" type="pres">
      <dgm:prSet presAssocID="{C62E2FF5-3EBE-4680-A08A-85AC7287C5FF}" presName="childText" presStyleLbl="revTx" presStyleIdx="0" presStyleCnt="4">
        <dgm:presLayoutVars>
          <dgm:bulletEnabled val="1"/>
        </dgm:presLayoutVars>
      </dgm:prSet>
      <dgm:spPr/>
    </dgm:pt>
    <dgm:pt modelId="{CDFDE2A6-2AA0-449F-93EF-9C63B781A330}" type="pres">
      <dgm:prSet presAssocID="{F5BF72F6-1A24-4851-826C-725DC0D1637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8B5EE631-5BF0-4F6A-A9D2-2FF29B6C1390}" type="pres">
      <dgm:prSet presAssocID="{F5BF72F6-1A24-4851-826C-725DC0D16377}" presName="childText" presStyleLbl="revTx" presStyleIdx="1" presStyleCnt="4">
        <dgm:presLayoutVars>
          <dgm:bulletEnabled val="1"/>
        </dgm:presLayoutVars>
      </dgm:prSet>
      <dgm:spPr/>
    </dgm:pt>
    <dgm:pt modelId="{1C80D4E4-A8CC-41B9-A400-D4DF88DC3B23}" type="pres">
      <dgm:prSet presAssocID="{9311E79E-24BE-4B97-94E9-1CDF79E08A0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7AFEF34-4B98-4B7F-93EC-5B2C1BAA6ABB}" type="pres">
      <dgm:prSet presAssocID="{9311E79E-24BE-4B97-94E9-1CDF79E08A05}" presName="childText" presStyleLbl="revTx" presStyleIdx="2" presStyleCnt="4">
        <dgm:presLayoutVars>
          <dgm:bulletEnabled val="1"/>
        </dgm:presLayoutVars>
      </dgm:prSet>
      <dgm:spPr/>
    </dgm:pt>
    <dgm:pt modelId="{000C09EC-6249-4114-99FD-E2FCCA5D2A63}" type="pres">
      <dgm:prSet presAssocID="{830A50BC-4114-4ED8-A825-BCC2455990CD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EBE0FC1A-FF6B-42D7-B095-89203934BF9C}" type="pres">
      <dgm:prSet presAssocID="{830A50BC-4114-4ED8-A825-BCC2455990CD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30643603-DD84-497F-85C4-5D4C75A91F76}" type="presOf" srcId="{830A50BC-4114-4ED8-A825-BCC2455990CD}" destId="{000C09EC-6249-4114-99FD-E2FCCA5D2A63}" srcOrd="0" destOrd="0" presId="urn:microsoft.com/office/officeart/2005/8/layout/vList2"/>
    <dgm:cxn modelId="{97471326-26E5-471F-8965-F19BD50997F0}" srcId="{0E39FBA6-2DA4-40BD-AC9F-C5A109DB5365}" destId="{C62E2FF5-3EBE-4680-A08A-85AC7287C5FF}" srcOrd="0" destOrd="0" parTransId="{DBFADE21-3DCB-481C-9C25-434058460AE1}" sibTransId="{57AE324E-1EDB-4CA5-9D73-3444F051065C}"/>
    <dgm:cxn modelId="{FABBCD27-8B71-4F48-89E0-00994736B39E}" type="presOf" srcId="{DB405614-DDFE-48E3-8A99-0ABA7D1E3BB0}" destId="{E7AFEF34-4B98-4B7F-93EC-5B2C1BAA6ABB}" srcOrd="0" destOrd="0" presId="urn:microsoft.com/office/officeart/2005/8/layout/vList2"/>
    <dgm:cxn modelId="{5B783B2A-3244-463D-B33E-1473E11B6CAE}" type="presOf" srcId="{03840FC6-4329-41FF-AE13-D8E15AF36C22}" destId="{EBE0FC1A-FF6B-42D7-B095-89203934BF9C}" srcOrd="0" destOrd="0" presId="urn:microsoft.com/office/officeart/2005/8/layout/vList2"/>
    <dgm:cxn modelId="{0489A62C-8B1E-4499-8EA9-DAA0C3F1EB0E}" type="presOf" srcId="{29B80389-A588-4658-AFE9-7FD68AF8810A}" destId="{EBE0FC1A-FF6B-42D7-B095-89203934BF9C}" srcOrd="0" destOrd="1" presId="urn:microsoft.com/office/officeart/2005/8/layout/vList2"/>
    <dgm:cxn modelId="{BF9CA02E-27CA-4F4D-8CB3-B528C5EDCE79}" srcId="{F5BF72F6-1A24-4851-826C-725DC0D16377}" destId="{14E3CB62-8F06-49FA-85EF-484F4A29D6F6}" srcOrd="2" destOrd="0" parTransId="{DB85B830-EF0C-4918-8812-3575072E498C}" sibTransId="{72EC18D5-FABA-481B-A089-0BEE0A184179}"/>
    <dgm:cxn modelId="{E50DFA30-FEC5-496B-89FE-BA9723666425}" type="presOf" srcId="{403DA25E-2CE6-4620-995A-3B9BE92F8049}" destId="{41AD1B54-2C96-4C20-999B-33831FCA3862}" srcOrd="0" destOrd="2" presId="urn:microsoft.com/office/officeart/2005/8/layout/vList2"/>
    <dgm:cxn modelId="{928C6636-9EDB-4414-ACC5-68CA3371E216}" type="presOf" srcId="{6C88C21D-4062-4842-A6EA-A220125CAEAD}" destId="{8B5EE631-5BF0-4F6A-A9D2-2FF29B6C1390}" srcOrd="0" destOrd="0" presId="urn:microsoft.com/office/officeart/2005/8/layout/vList2"/>
    <dgm:cxn modelId="{C45B8537-0358-4C3F-BC81-3A9B5101C622}" srcId="{9311E79E-24BE-4B97-94E9-1CDF79E08A05}" destId="{DB405614-DDFE-48E3-8A99-0ABA7D1E3BB0}" srcOrd="0" destOrd="0" parTransId="{177100AB-19BC-478F-9DA2-DB4B3B2323E8}" sibTransId="{EC85DE4D-992C-4F82-914F-DA5636D74C3B}"/>
    <dgm:cxn modelId="{BFA7DD43-66D4-4BDC-B038-8CCA90AF17CE}" srcId="{0E39FBA6-2DA4-40BD-AC9F-C5A109DB5365}" destId="{830A50BC-4114-4ED8-A825-BCC2455990CD}" srcOrd="3" destOrd="0" parTransId="{B810D42F-02EA-49BC-B71A-787EA03AE274}" sibTransId="{4486BEB4-036C-42FE-A315-B39F4E579A15}"/>
    <dgm:cxn modelId="{4DBAEF43-62F3-41D4-AFB4-F353D333940E}" srcId="{830A50BC-4114-4ED8-A825-BCC2455990CD}" destId="{29B80389-A588-4658-AFE9-7FD68AF8810A}" srcOrd="1" destOrd="0" parTransId="{68A1373D-8655-4D31-A099-92237602EFF5}" sibTransId="{A252F81E-E27D-46F0-B69E-84EE766F7707}"/>
    <dgm:cxn modelId="{D557E64E-EEC7-4EA0-889E-3CA4364F7F6C}" srcId="{0E39FBA6-2DA4-40BD-AC9F-C5A109DB5365}" destId="{F5BF72F6-1A24-4851-826C-725DC0D16377}" srcOrd="1" destOrd="0" parTransId="{40B49BD3-7008-4ED8-9F52-6D88A4DCA97D}" sibTransId="{39B561AC-67B4-42DE-B348-82008744E09A}"/>
    <dgm:cxn modelId="{25CF924F-6732-400B-A8D0-08B027D09DB8}" type="presOf" srcId="{635350CE-747B-4755-82BF-AE5811F87129}" destId="{41AD1B54-2C96-4C20-999B-33831FCA3862}" srcOrd="0" destOrd="0" presId="urn:microsoft.com/office/officeart/2005/8/layout/vList2"/>
    <dgm:cxn modelId="{FC62C26F-5B47-4EC9-9F3D-9BB243393954}" type="presOf" srcId="{D6AA48EE-C304-4F45-BBCF-3AA57CF6B583}" destId="{E7AFEF34-4B98-4B7F-93EC-5B2C1BAA6ABB}" srcOrd="0" destOrd="1" presId="urn:microsoft.com/office/officeart/2005/8/layout/vList2"/>
    <dgm:cxn modelId="{554B9250-F8B3-482A-8561-1B92CC9B5365}" srcId="{C62E2FF5-3EBE-4680-A08A-85AC7287C5FF}" destId="{635350CE-747B-4755-82BF-AE5811F87129}" srcOrd="0" destOrd="0" parTransId="{EBFBC745-3342-44B1-87B8-95939C558B88}" sibTransId="{E0A374E3-039F-435F-853F-56E340588D96}"/>
    <dgm:cxn modelId="{F813C071-E5CB-4EC9-815C-1726F39AAD34}" srcId="{9311E79E-24BE-4B97-94E9-1CDF79E08A05}" destId="{D6AA48EE-C304-4F45-BBCF-3AA57CF6B583}" srcOrd="1" destOrd="0" parTransId="{47B7ECA1-DF86-41BF-861B-E1AF8455DB70}" sibTransId="{15F96F96-9219-41FF-A824-C34E4F014C78}"/>
    <dgm:cxn modelId="{5BDF4E56-9F80-49A1-B23E-0365DEDCE4AE}" srcId="{F5BF72F6-1A24-4851-826C-725DC0D16377}" destId="{6C88C21D-4062-4842-A6EA-A220125CAEAD}" srcOrd="0" destOrd="0" parTransId="{2F147036-C997-47E1-B1EA-ADFBD995934D}" sibTransId="{53F8ADE2-E868-431B-B836-EC08F196B7BA}"/>
    <dgm:cxn modelId="{1B566D59-5373-4056-AEDD-E323079E530A}" type="presOf" srcId="{9311E79E-24BE-4B97-94E9-1CDF79E08A05}" destId="{1C80D4E4-A8CC-41B9-A400-D4DF88DC3B23}" srcOrd="0" destOrd="0" presId="urn:microsoft.com/office/officeart/2005/8/layout/vList2"/>
    <dgm:cxn modelId="{EA1A7D59-FEA0-43E2-A32A-B475389A37BB}" type="presOf" srcId="{14E3CB62-8F06-49FA-85EF-484F4A29D6F6}" destId="{8B5EE631-5BF0-4F6A-A9D2-2FF29B6C1390}" srcOrd="0" destOrd="2" presId="urn:microsoft.com/office/officeart/2005/8/layout/vList2"/>
    <dgm:cxn modelId="{1B153D7F-69E5-4BC6-8356-8347163041B8}" type="presOf" srcId="{4618F995-9233-481B-847F-13ED3F2A75B9}" destId="{8B5EE631-5BF0-4F6A-A9D2-2FF29B6C1390}" srcOrd="0" destOrd="1" presId="urn:microsoft.com/office/officeart/2005/8/layout/vList2"/>
    <dgm:cxn modelId="{FB7DE991-F8C5-448B-A06C-ED95F3EEB74A}" srcId="{F5BF72F6-1A24-4851-826C-725DC0D16377}" destId="{4618F995-9233-481B-847F-13ED3F2A75B9}" srcOrd="1" destOrd="0" parTransId="{8E719CDF-1A10-4590-AEBD-94336F764989}" sibTransId="{9782B6DB-77A4-4063-9228-F34AF18CBB1D}"/>
    <dgm:cxn modelId="{785D539C-2681-454A-9459-60A0CF584A95}" type="presOf" srcId="{F5BF72F6-1A24-4851-826C-725DC0D16377}" destId="{CDFDE2A6-2AA0-449F-93EF-9C63B781A330}" srcOrd="0" destOrd="0" presId="urn:microsoft.com/office/officeart/2005/8/layout/vList2"/>
    <dgm:cxn modelId="{AA889CB6-D021-4DEE-A30E-5656AE4E1D5D}" srcId="{C62E2FF5-3EBE-4680-A08A-85AC7287C5FF}" destId="{9387F5D5-0E1E-4E99-9E8D-BA3C525C6CF5}" srcOrd="1" destOrd="0" parTransId="{1C8058F0-C535-4B76-A8FC-1F9D19A813C7}" sibTransId="{759B7050-1BD0-43BF-8010-D1806B11A4B8}"/>
    <dgm:cxn modelId="{AD54CFB6-8661-4A7B-A90B-7AC64240FC03}" srcId="{0E39FBA6-2DA4-40BD-AC9F-C5A109DB5365}" destId="{9311E79E-24BE-4B97-94E9-1CDF79E08A05}" srcOrd="2" destOrd="0" parTransId="{12705004-2873-4A66-949C-BE45BC94135A}" sibTransId="{FA131979-1237-41D4-B6FE-4F33E1FFC819}"/>
    <dgm:cxn modelId="{E02F33B7-6C29-402D-AD7E-504E2F5C2C23}" srcId="{C62E2FF5-3EBE-4680-A08A-85AC7287C5FF}" destId="{403DA25E-2CE6-4620-995A-3B9BE92F8049}" srcOrd="2" destOrd="0" parTransId="{7D350174-929C-4DBE-B947-BFE4A529C960}" sibTransId="{B50B1DB7-0471-4C70-9CF6-AB2E4C2CBE49}"/>
    <dgm:cxn modelId="{2F7B06CA-66AE-4B03-B123-FE59A21BBE88}" srcId="{830A50BC-4114-4ED8-A825-BCC2455990CD}" destId="{03840FC6-4329-41FF-AE13-D8E15AF36C22}" srcOrd="0" destOrd="0" parTransId="{39C32063-1735-4CA6-A297-4AD480C53D3A}" sibTransId="{680F1195-D317-42A2-A2F8-371E5C7C8807}"/>
    <dgm:cxn modelId="{08BEC0CF-7089-4F3A-8FA0-FAABB685C956}" type="presOf" srcId="{9387F5D5-0E1E-4E99-9E8D-BA3C525C6CF5}" destId="{41AD1B54-2C96-4C20-999B-33831FCA3862}" srcOrd="0" destOrd="1" presId="urn:microsoft.com/office/officeart/2005/8/layout/vList2"/>
    <dgm:cxn modelId="{8EEC9ADE-FDF6-4C99-A84A-8719D8C29CA0}" type="presOf" srcId="{0E39FBA6-2DA4-40BD-AC9F-C5A109DB5365}" destId="{8A54BBA3-E3BC-4DAC-AEDD-1FCBC0B533D8}" srcOrd="0" destOrd="0" presId="urn:microsoft.com/office/officeart/2005/8/layout/vList2"/>
    <dgm:cxn modelId="{01AC8DE6-844B-4AB4-AED5-04391CAF6C05}" type="presOf" srcId="{C62E2FF5-3EBE-4680-A08A-85AC7287C5FF}" destId="{272ACD72-86DD-4D55-AF8F-796439AC324C}" srcOrd="0" destOrd="0" presId="urn:microsoft.com/office/officeart/2005/8/layout/vList2"/>
    <dgm:cxn modelId="{5AC0C026-A285-42E8-AA0D-D42A030DD6EE}" type="presParOf" srcId="{8A54BBA3-E3BC-4DAC-AEDD-1FCBC0B533D8}" destId="{272ACD72-86DD-4D55-AF8F-796439AC324C}" srcOrd="0" destOrd="0" presId="urn:microsoft.com/office/officeart/2005/8/layout/vList2"/>
    <dgm:cxn modelId="{355A1571-F809-4E7E-BE1F-4540E039D7ED}" type="presParOf" srcId="{8A54BBA3-E3BC-4DAC-AEDD-1FCBC0B533D8}" destId="{41AD1B54-2C96-4C20-999B-33831FCA3862}" srcOrd="1" destOrd="0" presId="urn:microsoft.com/office/officeart/2005/8/layout/vList2"/>
    <dgm:cxn modelId="{7284877E-AB32-4495-A2FF-2B334F1E9E28}" type="presParOf" srcId="{8A54BBA3-E3BC-4DAC-AEDD-1FCBC0B533D8}" destId="{CDFDE2A6-2AA0-449F-93EF-9C63B781A330}" srcOrd="2" destOrd="0" presId="urn:microsoft.com/office/officeart/2005/8/layout/vList2"/>
    <dgm:cxn modelId="{25CA6ED1-ADAF-4CE5-B604-20C629889F29}" type="presParOf" srcId="{8A54BBA3-E3BC-4DAC-AEDD-1FCBC0B533D8}" destId="{8B5EE631-5BF0-4F6A-A9D2-2FF29B6C1390}" srcOrd="3" destOrd="0" presId="urn:microsoft.com/office/officeart/2005/8/layout/vList2"/>
    <dgm:cxn modelId="{C108247C-BEB4-4017-8469-927166FA44CC}" type="presParOf" srcId="{8A54BBA3-E3BC-4DAC-AEDD-1FCBC0B533D8}" destId="{1C80D4E4-A8CC-41B9-A400-D4DF88DC3B23}" srcOrd="4" destOrd="0" presId="urn:microsoft.com/office/officeart/2005/8/layout/vList2"/>
    <dgm:cxn modelId="{F12A4E07-AC6F-47B5-A6AE-598266683A9D}" type="presParOf" srcId="{8A54BBA3-E3BC-4DAC-AEDD-1FCBC0B533D8}" destId="{E7AFEF34-4B98-4B7F-93EC-5B2C1BAA6ABB}" srcOrd="5" destOrd="0" presId="urn:microsoft.com/office/officeart/2005/8/layout/vList2"/>
    <dgm:cxn modelId="{D5DE9046-C97C-4589-AA24-7B436F190FDA}" type="presParOf" srcId="{8A54BBA3-E3BC-4DAC-AEDD-1FCBC0B533D8}" destId="{000C09EC-6249-4114-99FD-E2FCCA5D2A63}" srcOrd="6" destOrd="0" presId="urn:microsoft.com/office/officeart/2005/8/layout/vList2"/>
    <dgm:cxn modelId="{7E601A27-EB7B-4F21-A457-81FB12F0CCCE}" type="presParOf" srcId="{8A54BBA3-E3BC-4DAC-AEDD-1FCBC0B533D8}" destId="{EBE0FC1A-FF6B-42D7-B095-89203934BF9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E31E18-D136-488F-8FE0-C41C61D20BF5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s-ES"/>
        </a:p>
      </dgm:t>
    </dgm:pt>
    <dgm:pt modelId="{04DA4638-D727-4A20-AC39-7A5CA2B69D1F}">
      <dgm:prSet/>
      <dgm:spPr/>
      <dgm:t>
        <a:bodyPr/>
        <a:lstStyle/>
        <a:p>
          <a:r>
            <a:rPr lang="es-ES" b="1" i="0"/>
            <a:t>Key Components</a:t>
          </a:r>
          <a:endParaRPr lang="es-ES"/>
        </a:p>
      </dgm:t>
    </dgm:pt>
    <dgm:pt modelId="{B1BFC20E-6AAC-460D-B7C5-B43BDB4393A0}" type="parTrans" cxnId="{F5066328-E0EF-40EA-BE13-B32290EBAFCC}">
      <dgm:prSet/>
      <dgm:spPr/>
      <dgm:t>
        <a:bodyPr/>
        <a:lstStyle/>
        <a:p>
          <a:endParaRPr lang="es-ES"/>
        </a:p>
      </dgm:t>
    </dgm:pt>
    <dgm:pt modelId="{7A35262F-1B31-4B23-B553-503885CDA587}" type="sibTrans" cxnId="{F5066328-E0EF-40EA-BE13-B32290EBAFCC}">
      <dgm:prSet/>
      <dgm:spPr/>
      <dgm:t>
        <a:bodyPr/>
        <a:lstStyle/>
        <a:p>
          <a:endParaRPr lang="es-ES"/>
        </a:p>
      </dgm:t>
    </dgm:pt>
    <dgm:pt modelId="{E6779154-C855-417A-B196-43782E45F584}">
      <dgm:prSet/>
      <dgm:spPr/>
      <dgm:t>
        <a:bodyPr/>
        <a:lstStyle/>
        <a:p>
          <a:r>
            <a:rPr lang="es-ES" b="1" i="0" dirty="0"/>
            <a:t>STDIO </a:t>
          </a:r>
          <a:r>
            <a:rPr lang="es-ES" b="1" i="0" dirty="0" err="1"/>
            <a:t>Transport</a:t>
          </a:r>
          <a:r>
            <a:rPr lang="es-ES" b="1" i="0" dirty="0"/>
            <a:t>:</a:t>
          </a:r>
          <a:r>
            <a:rPr lang="es-ES" b="0" i="0" dirty="0"/>
            <a:t> Direct </a:t>
          </a:r>
          <a:r>
            <a:rPr lang="es-ES" b="0" i="0" dirty="0" err="1"/>
            <a:t>process</a:t>
          </a:r>
          <a:r>
            <a:rPr lang="es-ES" b="0" i="0" dirty="0"/>
            <a:t> </a:t>
          </a:r>
          <a:r>
            <a:rPr lang="es-ES" b="0" i="0" dirty="0" err="1"/>
            <a:t>communication</a:t>
          </a:r>
          <a:r>
            <a:rPr lang="es-ES" b="0" i="0" dirty="0"/>
            <a:t> (no </a:t>
          </a:r>
          <a:r>
            <a:rPr lang="es-ES" b="0" i="0" dirty="0" err="1"/>
            <a:t>ports</a:t>
          </a:r>
          <a:r>
            <a:rPr lang="es-ES" b="0" i="0" dirty="0"/>
            <a:t>/</a:t>
          </a:r>
          <a:r>
            <a:rPr lang="es-ES" b="0" i="0" dirty="0" err="1"/>
            <a:t>networking</a:t>
          </a:r>
          <a:r>
            <a:rPr lang="es-ES" b="0" i="0" dirty="0"/>
            <a:t>)</a:t>
          </a:r>
          <a:endParaRPr lang="es-ES" dirty="0"/>
        </a:p>
      </dgm:t>
    </dgm:pt>
    <dgm:pt modelId="{D84ED811-DE60-4887-A4FA-8A5BD43BB039}" type="parTrans" cxnId="{E84F83AF-AAD1-4134-ACA9-F54B8BF61974}">
      <dgm:prSet/>
      <dgm:spPr/>
      <dgm:t>
        <a:bodyPr/>
        <a:lstStyle/>
        <a:p>
          <a:endParaRPr lang="es-ES"/>
        </a:p>
      </dgm:t>
    </dgm:pt>
    <dgm:pt modelId="{AB0DFB56-D995-4937-BFD2-3035BF24E13E}" type="sibTrans" cxnId="{E84F83AF-AAD1-4134-ACA9-F54B8BF61974}">
      <dgm:prSet/>
      <dgm:spPr/>
      <dgm:t>
        <a:bodyPr/>
        <a:lstStyle/>
        <a:p>
          <a:endParaRPr lang="es-ES"/>
        </a:p>
      </dgm:t>
    </dgm:pt>
    <dgm:pt modelId="{775654A3-8B6F-407C-96EC-849559E2A329}">
      <dgm:prSet/>
      <dgm:spPr/>
      <dgm:t>
        <a:bodyPr/>
        <a:lstStyle/>
        <a:p>
          <a:r>
            <a:rPr lang="es-ES" b="1" i="0" dirty="0"/>
            <a:t>Tools:</a:t>
          </a:r>
          <a:r>
            <a:rPr lang="es-ES" b="0" i="0" dirty="0"/>
            <a:t> </a:t>
          </a:r>
          <a:r>
            <a:rPr lang="es-ES" b="0" i="0" dirty="0" err="1"/>
            <a:t>Functions</a:t>
          </a:r>
          <a:r>
            <a:rPr lang="es-ES" b="0" i="0" dirty="0"/>
            <a:t> Claude can </a:t>
          </a:r>
          <a:r>
            <a:rPr lang="es-ES" b="0" i="0" dirty="0" err="1"/>
            <a:t>call</a:t>
          </a:r>
          <a:r>
            <a:rPr lang="es-ES" b="0" i="0" dirty="0"/>
            <a:t> (</a:t>
          </a:r>
          <a:r>
            <a:rPr lang="es-ES" b="0" i="0" dirty="0" err="1"/>
            <a:t>get_customers</a:t>
          </a:r>
          <a:r>
            <a:rPr lang="es-ES" b="0" i="0" dirty="0"/>
            <a:t>, </a:t>
          </a:r>
          <a:r>
            <a:rPr lang="es-ES" b="0" i="0" dirty="0" err="1"/>
            <a:t>get_items</a:t>
          </a:r>
          <a:r>
            <a:rPr lang="es-ES" b="0" i="0" dirty="0"/>
            <a:t>, etc.)</a:t>
          </a:r>
          <a:endParaRPr lang="es-ES" dirty="0"/>
        </a:p>
      </dgm:t>
    </dgm:pt>
    <dgm:pt modelId="{33EFE450-ED23-4FFC-916B-C41E01ACF7C0}" type="parTrans" cxnId="{73B046C8-5197-42C3-9A9E-AB7F2F1C0E74}">
      <dgm:prSet/>
      <dgm:spPr/>
      <dgm:t>
        <a:bodyPr/>
        <a:lstStyle/>
        <a:p>
          <a:endParaRPr lang="es-ES"/>
        </a:p>
      </dgm:t>
    </dgm:pt>
    <dgm:pt modelId="{8C96E57F-4897-4ED2-BE7D-02058F7DFF7D}" type="sibTrans" cxnId="{73B046C8-5197-42C3-9A9E-AB7F2F1C0E74}">
      <dgm:prSet/>
      <dgm:spPr/>
      <dgm:t>
        <a:bodyPr/>
        <a:lstStyle/>
        <a:p>
          <a:endParaRPr lang="es-ES"/>
        </a:p>
      </dgm:t>
    </dgm:pt>
    <dgm:pt modelId="{3127E8E3-0018-4283-992B-AA5ADA5392D8}">
      <dgm:prSet/>
      <dgm:spPr/>
      <dgm:t>
        <a:bodyPr/>
        <a:lstStyle/>
        <a:p>
          <a:r>
            <a:rPr lang="es-ES" b="1" i="0" dirty="0" err="1"/>
            <a:t>Prompts</a:t>
          </a:r>
          <a:r>
            <a:rPr lang="es-ES" b="1" i="0" dirty="0"/>
            <a:t>:</a:t>
          </a:r>
          <a:r>
            <a:rPr lang="es-ES" b="0" i="0" dirty="0"/>
            <a:t> </a:t>
          </a:r>
          <a:r>
            <a:rPr lang="es-ES" b="0" i="0" dirty="0" err="1"/>
            <a:t>Pre-configured</a:t>
          </a:r>
          <a:r>
            <a:rPr lang="es-ES" b="0" i="0" dirty="0"/>
            <a:t> </a:t>
          </a:r>
          <a:r>
            <a:rPr lang="es-ES" b="0" i="0" dirty="0" err="1"/>
            <a:t>templates</a:t>
          </a:r>
          <a:r>
            <a:rPr lang="es-ES" b="0" i="0" dirty="0"/>
            <a:t> (</a:t>
          </a:r>
          <a:r>
            <a:rPr lang="es-ES" b="0" i="0" dirty="0" err="1"/>
            <a:t>customer_analysis</a:t>
          </a:r>
          <a:r>
            <a:rPr lang="es-ES" b="0" i="0" dirty="0"/>
            <a:t>, </a:t>
          </a:r>
          <a:r>
            <a:rPr lang="es-ES" b="0" i="0" dirty="0" err="1"/>
            <a:t>vendor_analysis</a:t>
          </a:r>
          <a:r>
            <a:rPr lang="es-ES" b="0" i="0" dirty="0"/>
            <a:t>)</a:t>
          </a:r>
          <a:endParaRPr lang="es-ES" dirty="0"/>
        </a:p>
      </dgm:t>
    </dgm:pt>
    <dgm:pt modelId="{D7B6D6A5-B0C2-48AB-9572-3BE0362FD809}" type="parTrans" cxnId="{B0D011A5-FFA2-43E4-B4C7-A9BD307E803E}">
      <dgm:prSet/>
      <dgm:spPr/>
      <dgm:t>
        <a:bodyPr/>
        <a:lstStyle/>
        <a:p>
          <a:endParaRPr lang="es-ES"/>
        </a:p>
      </dgm:t>
    </dgm:pt>
    <dgm:pt modelId="{B630B7E5-8D25-483B-85E0-71B477B5C40E}" type="sibTrans" cxnId="{B0D011A5-FFA2-43E4-B4C7-A9BD307E803E}">
      <dgm:prSet/>
      <dgm:spPr/>
      <dgm:t>
        <a:bodyPr/>
        <a:lstStyle/>
        <a:p>
          <a:endParaRPr lang="es-ES"/>
        </a:p>
      </dgm:t>
    </dgm:pt>
    <dgm:pt modelId="{1408BA46-772D-49CC-84CA-89604D8EB7AB}">
      <dgm:prSet/>
      <dgm:spPr/>
      <dgm:t>
        <a:bodyPr/>
        <a:lstStyle/>
        <a:p>
          <a:r>
            <a:rPr lang="es-ES" b="1" i="0"/>
            <a:t>Resources:</a:t>
          </a:r>
          <a:r>
            <a:rPr lang="es-ES" b="0" i="0"/>
            <a:t> CSV/JSON data files exposed to Claude</a:t>
          </a:r>
          <a:endParaRPr lang="es-ES"/>
        </a:p>
      </dgm:t>
    </dgm:pt>
    <dgm:pt modelId="{8EB89BBF-1825-40AF-8DF6-CD11D7FCD669}" type="parTrans" cxnId="{EC935147-C89A-48A4-A815-8405BE8977D4}">
      <dgm:prSet/>
      <dgm:spPr/>
      <dgm:t>
        <a:bodyPr/>
        <a:lstStyle/>
        <a:p>
          <a:endParaRPr lang="es-ES"/>
        </a:p>
      </dgm:t>
    </dgm:pt>
    <dgm:pt modelId="{6C2FA359-7190-4BAD-A88E-FF8CF8AA2022}" type="sibTrans" cxnId="{EC935147-C89A-48A4-A815-8405BE8977D4}">
      <dgm:prSet/>
      <dgm:spPr/>
      <dgm:t>
        <a:bodyPr/>
        <a:lstStyle/>
        <a:p>
          <a:endParaRPr lang="es-ES"/>
        </a:p>
      </dgm:t>
    </dgm:pt>
    <dgm:pt modelId="{F9192135-CD94-4F75-8119-0D2DE541E8AD}">
      <dgm:prSet/>
      <dgm:spPr/>
      <dgm:t>
        <a:bodyPr/>
        <a:lstStyle/>
        <a:p>
          <a:r>
            <a:rPr lang="es-ES" b="1" i="0" dirty="0"/>
            <a:t>Target:</a:t>
          </a:r>
          <a:r>
            <a:rPr lang="es-ES" b="0" i="0" dirty="0"/>
            <a:t> Business Central API </a:t>
          </a:r>
          <a:r>
            <a:rPr lang="es-ES" b="0" i="0" dirty="0" err="1"/>
            <a:t>integration</a:t>
          </a:r>
          <a:r>
            <a:rPr lang="es-ES" b="0" i="0" dirty="0"/>
            <a:t> (OAuth 2.0 + Standard API v2.0)</a:t>
          </a:r>
          <a:endParaRPr lang="es-ES" dirty="0"/>
        </a:p>
      </dgm:t>
    </dgm:pt>
    <dgm:pt modelId="{06B532E6-5E0B-48EF-8ABF-E170D654056B}" type="parTrans" cxnId="{BC35CC2A-54A7-4A45-BD2D-BF3791C6FE30}">
      <dgm:prSet/>
      <dgm:spPr/>
      <dgm:t>
        <a:bodyPr/>
        <a:lstStyle/>
        <a:p>
          <a:endParaRPr lang="es-ES"/>
        </a:p>
      </dgm:t>
    </dgm:pt>
    <dgm:pt modelId="{D53F7C3A-E6BF-482C-BBCC-EDAD318A1CBC}" type="sibTrans" cxnId="{BC35CC2A-54A7-4A45-BD2D-BF3791C6FE30}">
      <dgm:prSet/>
      <dgm:spPr/>
      <dgm:t>
        <a:bodyPr/>
        <a:lstStyle/>
        <a:p>
          <a:endParaRPr lang="es-ES"/>
        </a:p>
      </dgm:t>
    </dgm:pt>
    <dgm:pt modelId="{7D220AEC-C69F-493D-8A5B-A1CFFA4D3F8C}">
      <dgm:prSet/>
      <dgm:spPr/>
      <dgm:t>
        <a:bodyPr/>
        <a:lstStyle/>
        <a:p>
          <a:r>
            <a:rPr lang="es-ES" b="1" i="0" dirty="0" err="1"/>
            <a:t>Fallback</a:t>
          </a:r>
          <a:r>
            <a:rPr lang="es-ES" b="1" i="0" dirty="0"/>
            <a:t>:</a:t>
          </a:r>
          <a:r>
            <a:rPr lang="es-ES" b="0" i="0" dirty="0"/>
            <a:t> </a:t>
          </a:r>
          <a:r>
            <a:rPr lang="es-ES" b="0" i="0" dirty="0" err="1"/>
            <a:t>Mock</a:t>
          </a:r>
          <a:r>
            <a:rPr lang="es-ES" b="0" i="0" dirty="0"/>
            <a:t> </a:t>
          </a:r>
          <a:r>
            <a:rPr lang="es-ES" b="0" i="0" dirty="0" err="1"/>
            <a:t>mode</a:t>
          </a:r>
          <a:r>
            <a:rPr lang="es-ES" b="0" i="0" dirty="0"/>
            <a:t> </a:t>
          </a:r>
          <a:r>
            <a:rPr lang="es-ES" b="0" i="0" dirty="0" err="1"/>
            <a:t>available</a:t>
          </a:r>
          <a:r>
            <a:rPr lang="es-ES" b="0" i="0" dirty="0"/>
            <a:t> </a:t>
          </a:r>
          <a:r>
            <a:rPr lang="es-ES" b="0" i="0" dirty="0" err="1"/>
            <a:t>if</a:t>
          </a:r>
          <a:r>
            <a:rPr lang="es-ES" b="0" i="0" dirty="0"/>
            <a:t> BC </a:t>
          </a:r>
          <a:r>
            <a:rPr lang="es-ES" b="0" i="0" dirty="0" err="1"/>
            <a:t>access</a:t>
          </a:r>
          <a:r>
            <a:rPr lang="es-ES" b="0" i="0" dirty="0"/>
            <a:t> </a:t>
          </a:r>
          <a:r>
            <a:rPr lang="es-ES" b="0" i="0" dirty="0" err="1"/>
            <a:t>unavailable</a:t>
          </a:r>
          <a:r>
            <a:rPr lang="es-ES" b="0" i="0" dirty="0"/>
            <a:t> (</a:t>
          </a:r>
          <a:r>
            <a:rPr lang="es-ES" b="0" i="0" dirty="0" err="1"/>
            <a:t>not</a:t>
          </a:r>
          <a:r>
            <a:rPr lang="es-ES" b="0" i="0" dirty="0"/>
            <a:t> </a:t>
          </a:r>
          <a:r>
            <a:rPr lang="es-ES" b="0" i="0" dirty="0" err="1"/>
            <a:t>recommended</a:t>
          </a:r>
          <a:r>
            <a:rPr lang="es-ES" b="0" i="0" dirty="0"/>
            <a:t>)</a:t>
          </a:r>
          <a:endParaRPr lang="es-ES" dirty="0"/>
        </a:p>
      </dgm:t>
    </dgm:pt>
    <dgm:pt modelId="{607DC47E-2FE2-42D4-9126-0C8299E94BE2}" type="parTrans" cxnId="{420DA34B-233F-4B95-AEFF-D73CB622EC1B}">
      <dgm:prSet/>
      <dgm:spPr/>
      <dgm:t>
        <a:bodyPr/>
        <a:lstStyle/>
        <a:p>
          <a:endParaRPr lang="es-ES"/>
        </a:p>
      </dgm:t>
    </dgm:pt>
    <dgm:pt modelId="{679A7B04-EA1A-412F-AED8-8EED73C88C43}" type="sibTrans" cxnId="{420DA34B-233F-4B95-AEFF-D73CB622EC1B}">
      <dgm:prSet/>
      <dgm:spPr/>
      <dgm:t>
        <a:bodyPr/>
        <a:lstStyle/>
        <a:p>
          <a:endParaRPr lang="es-ES"/>
        </a:p>
      </dgm:t>
    </dgm:pt>
    <dgm:pt modelId="{AF2D5EA1-7289-45B3-972A-A14A15115712}" type="pres">
      <dgm:prSet presAssocID="{2CE31E18-D136-488F-8FE0-C41C61D20BF5}" presName="linear" presStyleCnt="0">
        <dgm:presLayoutVars>
          <dgm:animLvl val="lvl"/>
          <dgm:resizeHandles val="exact"/>
        </dgm:presLayoutVars>
      </dgm:prSet>
      <dgm:spPr/>
    </dgm:pt>
    <dgm:pt modelId="{89248B8F-9EB8-4CA6-9999-D308A8ECF3CD}" type="pres">
      <dgm:prSet presAssocID="{04DA4638-D727-4A20-AC39-7A5CA2B69D1F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98E6276-2D8D-4621-9C5A-E01A15DDB4EC}" type="pres">
      <dgm:prSet presAssocID="{04DA4638-D727-4A20-AC39-7A5CA2B69D1F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E0EE5918-A2D3-4AA0-A230-3ACE25E7334E}" type="presOf" srcId="{E6779154-C855-417A-B196-43782E45F584}" destId="{398E6276-2D8D-4621-9C5A-E01A15DDB4EC}" srcOrd="0" destOrd="0" presId="urn:microsoft.com/office/officeart/2005/8/layout/vList2"/>
    <dgm:cxn modelId="{E2E9021B-917B-4097-9A39-E0D98E333D7E}" type="presOf" srcId="{F9192135-CD94-4F75-8119-0D2DE541E8AD}" destId="{398E6276-2D8D-4621-9C5A-E01A15DDB4EC}" srcOrd="0" destOrd="4" presId="urn:microsoft.com/office/officeart/2005/8/layout/vList2"/>
    <dgm:cxn modelId="{F5066328-E0EF-40EA-BE13-B32290EBAFCC}" srcId="{2CE31E18-D136-488F-8FE0-C41C61D20BF5}" destId="{04DA4638-D727-4A20-AC39-7A5CA2B69D1F}" srcOrd="0" destOrd="0" parTransId="{B1BFC20E-6AAC-460D-B7C5-B43BDB4393A0}" sibTransId="{7A35262F-1B31-4B23-B553-503885CDA587}"/>
    <dgm:cxn modelId="{BC35CC2A-54A7-4A45-BD2D-BF3791C6FE30}" srcId="{04DA4638-D727-4A20-AC39-7A5CA2B69D1F}" destId="{F9192135-CD94-4F75-8119-0D2DE541E8AD}" srcOrd="4" destOrd="0" parTransId="{06B532E6-5E0B-48EF-8ABF-E170D654056B}" sibTransId="{D53F7C3A-E6BF-482C-BBCC-EDAD318A1CBC}"/>
    <dgm:cxn modelId="{D8EE7D2C-8502-4ACD-B3C9-4649A2C3E86B}" type="presOf" srcId="{2CE31E18-D136-488F-8FE0-C41C61D20BF5}" destId="{AF2D5EA1-7289-45B3-972A-A14A15115712}" srcOrd="0" destOrd="0" presId="urn:microsoft.com/office/officeart/2005/8/layout/vList2"/>
    <dgm:cxn modelId="{24DB7C2F-024E-4638-925D-8E703058D4A5}" type="presOf" srcId="{7D220AEC-C69F-493D-8A5B-A1CFFA4D3F8C}" destId="{398E6276-2D8D-4621-9C5A-E01A15DDB4EC}" srcOrd="0" destOrd="5" presId="urn:microsoft.com/office/officeart/2005/8/layout/vList2"/>
    <dgm:cxn modelId="{EC935147-C89A-48A4-A815-8405BE8977D4}" srcId="{04DA4638-D727-4A20-AC39-7A5CA2B69D1F}" destId="{1408BA46-772D-49CC-84CA-89604D8EB7AB}" srcOrd="3" destOrd="0" parTransId="{8EB89BBF-1825-40AF-8DF6-CD11D7FCD669}" sibTransId="{6C2FA359-7190-4BAD-A88E-FF8CF8AA2022}"/>
    <dgm:cxn modelId="{420DA34B-233F-4B95-AEFF-D73CB622EC1B}" srcId="{04DA4638-D727-4A20-AC39-7A5CA2B69D1F}" destId="{7D220AEC-C69F-493D-8A5B-A1CFFA4D3F8C}" srcOrd="5" destOrd="0" parTransId="{607DC47E-2FE2-42D4-9126-0C8299E94BE2}" sibTransId="{679A7B04-EA1A-412F-AED8-8EED73C88C43}"/>
    <dgm:cxn modelId="{FCC88071-83F9-43AC-9D06-A48B7FD86472}" type="presOf" srcId="{1408BA46-772D-49CC-84CA-89604D8EB7AB}" destId="{398E6276-2D8D-4621-9C5A-E01A15DDB4EC}" srcOrd="0" destOrd="3" presId="urn:microsoft.com/office/officeart/2005/8/layout/vList2"/>
    <dgm:cxn modelId="{64A00791-720D-42B9-AA9C-6EEEC93E2116}" type="presOf" srcId="{04DA4638-D727-4A20-AC39-7A5CA2B69D1F}" destId="{89248B8F-9EB8-4CA6-9999-D308A8ECF3CD}" srcOrd="0" destOrd="0" presId="urn:microsoft.com/office/officeart/2005/8/layout/vList2"/>
    <dgm:cxn modelId="{A0E6F992-E0FE-4011-9759-EC362162A61D}" type="presOf" srcId="{3127E8E3-0018-4283-992B-AA5ADA5392D8}" destId="{398E6276-2D8D-4621-9C5A-E01A15DDB4EC}" srcOrd="0" destOrd="2" presId="urn:microsoft.com/office/officeart/2005/8/layout/vList2"/>
    <dgm:cxn modelId="{B0D011A5-FFA2-43E4-B4C7-A9BD307E803E}" srcId="{04DA4638-D727-4A20-AC39-7A5CA2B69D1F}" destId="{3127E8E3-0018-4283-992B-AA5ADA5392D8}" srcOrd="2" destOrd="0" parTransId="{D7B6D6A5-B0C2-48AB-9572-3BE0362FD809}" sibTransId="{B630B7E5-8D25-483B-85E0-71B477B5C40E}"/>
    <dgm:cxn modelId="{E84F83AF-AAD1-4134-ACA9-F54B8BF61974}" srcId="{04DA4638-D727-4A20-AC39-7A5CA2B69D1F}" destId="{E6779154-C855-417A-B196-43782E45F584}" srcOrd="0" destOrd="0" parTransId="{D84ED811-DE60-4887-A4FA-8A5BD43BB039}" sibTransId="{AB0DFB56-D995-4937-BFD2-3035BF24E13E}"/>
    <dgm:cxn modelId="{73B046C8-5197-42C3-9A9E-AB7F2F1C0E74}" srcId="{04DA4638-D727-4A20-AC39-7A5CA2B69D1F}" destId="{775654A3-8B6F-407C-96EC-849559E2A329}" srcOrd="1" destOrd="0" parTransId="{33EFE450-ED23-4FFC-916B-C41E01ACF7C0}" sibTransId="{8C96E57F-4897-4ED2-BE7D-02058F7DFF7D}"/>
    <dgm:cxn modelId="{CCA074E1-D508-441A-8A1D-B0F05F986861}" type="presOf" srcId="{775654A3-8B6F-407C-96EC-849559E2A329}" destId="{398E6276-2D8D-4621-9C5A-E01A15DDB4EC}" srcOrd="0" destOrd="1" presId="urn:microsoft.com/office/officeart/2005/8/layout/vList2"/>
    <dgm:cxn modelId="{24872FB4-32D3-4F8F-A01B-A30E36D03552}" type="presParOf" srcId="{AF2D5EA1-7289-45B3-972A-A14A15115712}" destId="{89248B8F-9EB8-4CA6-9999-D308A8ECF3CD}" srcOrd="0" destOrd="0" presId="urn:microsoft.com/office/officeart/2005/8/layout/vList2"/>
    <dgm:cxn modelId="{C8BE3CEA-11B6-478E-A9FC-65552AB58F3C}" type="presParOf" srcId="{AF2D5EA1-7289-45B3-972A-A14A15115712}" destId="{398E6276-2D8D-4621-9C5A-E01A15DDB4E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4E779C3-073D-4955-8E28-DADF5A1BD2E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2E0D436-19BB-4F28-AC7E-E0C7A58E364E}">
      <dgm:prSet phldrT="[Texto]"/>
      <dgm:spPr/>
      <dgm:t>
        <a:bodyPr/>
        <a:lstStyle/>
        <a:p>
          <a:pPr algn="ctr">
            <a:buNone/>
          </a:pPr>
          <a:r>
            <a:rPr lang="en-US" b="0" i="0" dirty="0"/>
            <a:t> </a:t>
          </a:r>
          <a:r>
            <a:rPr lang="en-US" b="1" i="0" dirty="0"/>
            <a:t>1. Download ZIP and extract</a:t>
          </a:r>
          <a:endParaRPr lang="es-ES" b="1" dirty="0"/>
        </a:p>
      </dgm:t>
    </dgm:pt>
    <dgm:pt modelId="{308726F7-C521-4E94-91CB-C370716D5AFB}" type="parTrans" cxnId="{A210AB98-8F49-4D60-8BD5-C2C245F477EE}">
      <dgm:prSet/>
      <dgm:spPr/>
      <dgm:t>
        <a:bodyPr/>
        <a:lstStyle/>
        <a:p>
          <a:endParaRPr lang="es-ES"/>
        </a:p>
      </dgm:t>
    </dgm:pt>
    <dgm:pt modelId="{D95899C0-C90C-449B-B34E-9ABDCA3F59C2}" type="sibTrans" cxnId="{A210AB98-8F49-4D60-8BD5-C2C245F477EE}">
      <dgm:prSet/>
      <dgm:spPr/>
      <dgm:t>
        <a:bodyPr/>
        <a:lstStyle/>
        <a:p>
          <a:endParaRPr lang="es-ES"/>
        </a:p>
      </dgm:t>
    </dgm:pt>
    <dgm:pt modelId="{58948048-7FFE-4558-A3F9-4607AE8E9633}">
      <dgm:prSet/>
      <dgm:spPr/>
      <dgm:t>
        <a:bodyPr/>
        <a:lstStyle/>
        <a:p>
          <a:pPr algn="l">
            <a:buNone/>
          </a:pPr>
          <a:r>
            <a:rPr lang="en-US" b="0" i="0" dirty="0"/>
            <a:t>Go to: github.com/</a:t>
          </a:r>
          <a:r>
            <a:rPr lang="en-US" b="0" i="0" dirty="0" err="1"/>
            <a:t>javiarmesto</a:t>
          </a:r>
          <a:r>
            <a:rPr lang="en-US" b="0" i="0" dirty="0"/>
            <a:t>/Workshop-MCP-Server-Directions-Lab</a:t>
          </a:r>
        </a:p>
      </dgm:t>
    </dgm:pt>
    <dgm:pt modelId="{CC75926D-92F6-4461-AB73-B57E331C81FD}" type="parTrans" cxnId="{0C3521D3-BC2E-4C79-A241-D7803784488F}">
      <dgm:prSet/>
      <dgm:spPr/>
      <dgm:t>
        <a:bodyPr/>
        <a:lstStyle/>
        <a:p>
          <a:endParaRPr lang="es-ES"/>
        </a:p>
      </dgm:t>
    </dgm:pt>
    <dgm:pt modelId="{36445E1D-27FD-4552-AF44-055A4BA2ABFD}" type="sibTrans" cxnId="{0C3521D3-BC2E-4C79-A241-D7803784488F}">
      <dgm:prSet/>
      <dgm:spPr/>
      <dgm:t>
        <a:bodyPr/>
        <a:lstStyle/>
        <a:p>
          <a:endParaRPr lang="es-ES"/>
        </a:p>
      </dgm:t>
    </dgm:pt>
    <dgm:pt modelId="{93AE6A4B-E34A-4029-91E6-E9365463A13B}">
      <dgm:prSet/>
      <dgm:spPr/>
      <dgm:t>
        <a:bodyPr/>
        <a:lstStyle/>
        <a:p>
          <a:pPr algn="l">
            <a:buNone/>
          </a:pPr>
          <a:r>
            <a:rPr lang="es-ES" b="0" i="0" dirty="0" err="1"/>
            <a:t>Click</a:t>
          </a:r>
          <a:r>
            <a:rPr lang="es-ES" b="0" i="0" dirty="0"/>
            <a:t> "</a:t>
          </a:r>
          <a:r>
            <a:rPr lang="es-ES" b="0" i="0" dirty="0" err="1"/>
            <a:t>Code</a:t>
          </a:r>
          <a:r>
            <a:rPr lang="es-ES" b="0" i="0" dirty="0"/>
            <a:t>" → "</a:t>
          </a:r>
          <a:r>
            <a:rPr lang="es-ES" b="0" i="0" dirty="0" err="1"/>
            <a:t>Download</a:t>
          </a:r>
          <a:r>
            <a:rPr lang="es-ES" b="0" i="0" dirty="0"/>
            <a:t> ZIP" → </a:t>
          </a:r>
          <a:r>
            <a:rPr lang="es-ES" b="0" i="0" dirty="0" err="1"/>
            <a:t>Extract</a:t>
          </a:r>
          <a:endParaRPr lang="es-ES" b="0" i="0" dirty="0"/>
        </a:p>
      </dgm:t>
    </dgm:pt>
    <dgm:pt modelId="{12DCA8A8-FED6-41C6-AF18-E55E8EAB4C7D}" type="parTrans" cxnId="{5CB041D3-ADAC-40A2-9961-9266F3F5DD85}">
      <dgm:prSet/>
      <dgm:spPr/>
      <dgm:t>
        <a:bodyPr/>
        <a:lstStyle/>
        <a:p>
          <a:endParaRPr lang="es-ES"/>
        </a:p>
      </dgm:t>
    </dgm:pt>
    <dgm:pt modelId="{6330F241-D6CC-4BF4-B1A9-95E877EFEC1E}" type="sibTrans" cxnId="{5CB041D3-ADAC-40A2-9961-9266F3F5DD85}">
      <dgm:prSet/>
      <dgm:spPr/>
      <dgm:t>
        <a:bodyPr/>
        <a:lstStyle/>
        <a:p>
          <a:endParaRPr lang="es-ES"/>
        </a:p>
      </dgm:t>
    </dgm:pt>
    <dgm:pt modelId="{024AB0CC-1254-4396-BEB3-4A29243D2BE9}">
      <dgm:prSet/>
      <dgm:spPr/>
      <dgm:t>
        <a:bodyPr/>
        <a:lstStyle/>
        <a:p>
          <a:pPr algn="l">
            <a:buNone/>
          </a:pPr>
          <a:r>
            <a:rPr lang="es-ES" b="0" i="0" dirty="0"/>
            <a:t>cd Workshop-MCP-Server-</a:t>
          </a:r>
          <a:r>
            <a:rPr lang="es-ES" b="0" i="0" dirty="0" err="1"/>
            <a:t>Directions</a:t>
          </a:r>
          <a:r>
            <a:rPr lang="es-ES" b="0" i="0" dirty="0"/>
            <a:t>-</a:t>
          </a:r>
          <a:r>
            <a:rPr lang="es-ES" b="0" i="0" dirty="0" err="1"/>
            <a:t>Lab-main</a:t>
          </a:r>
          <a:endParaRPr lang="es-ES" b="0" i="0" dirty="0"/>
        </a:p>
      </dgm:t>
    </dgm:pt>
    <dgm:pt modelId="{0391CD16-83E2-49E7-B8C0-68C3196A489C}" type="parTrans" cxnId="{E5065A02-6456-48CA-96F6-9E016389F4F8}">
      <dgm:prSet/>
      <dgm:spPr/>
      <dgm:t>
        <a:bodyPr/>
        <a:lstStyle/>
        <a:p>
          <a:endParaRPr lang="es-ES"/>
        </a:p>
      </dgm:t>
    </dgm:pt>
    <dgm:pt modelId="{4A2B4636-1AA2-46F7-892B-46E4CBFE2187}" type="sibTrans" cxnId="{E5065A02-6456-48CA-96F6-9E016389F4F8}">
      <dgm:prSet/>
      <dgm:spPr/>
      <dgm:t>
        <a:bodyPr/>
        <a:lstStyle/>
        <a:p>
          <a:endParaRPr lang="es-ES"/>
        </a:p>
      </dgm:t>
    </dgm:pt>
    <dgm:pt modelId="{A06D0500-DD0C-402D-9AF5-425267414879}">
      <dgm:prSet/>
      <dgm:spPr/>
      <dgm:t>
        <a:bodyPr/>
        <a:lstStyle/>
        <a:p>
          <a:pPr algn="ctr">
            <a:buNone/>
          </a:pPr>
          <a:r>
            <a:rPr lang="es-ES" b="1" i="0" dirty="0"/>
            <a:t>2. </a:t>
          </a:r>
          <a:r>
            <a:rPr lang="es-ES" b="1" i="0" dirty="0" err="1"/>
            <a:t>Create</a:t>
          </a:r>
          <a:r>
            <a:rPr lang="es-ES" b="1" i="0" dirty="0"/>
            <a:t> virtual </a:t>
          </a:r>
          <a:r>
            <a:rPr lang="es-ES" b="1" i="0" dirty="0" err="1"/>
            <a:t>environment</a:t>
          </a:r>
          <a:endParaRPr lang="es-ES" b="1" i="0" dirty="0"/>
        </a:p>
      </dgm:t>
    </dgm:pt>
    <dgm:pt modelId="{49C9A1B6-BFB5-48C4-8DA4-1A31EC86B8EA}" type="parTrans" cxnId="{898E19AB-82C4-4B6F-A2C5-B76A9964309F}">
      <dgm:prSet/>
      <dgm:spPr/>
      <dgm:t>
        <a:bodyPr/>
        <a:lstStyle/>
        <a:p>
          <a:endParaRPr lang="es-ES"/>
        </a:p>
      </dgm:t>
    </dgm:pt>
    <dgm:pt modelId="{1C3AB09B-A9AB-4D91-B9C4-7D8D304548AF}" type="sibTrans" cxnId="{898E19AB-82C4-4B6F-A2C5-B76A9964309F}">
      <dgm:prSet/>
      <dgm:spPr/>
      <dgm:t>
        <a:bodyPr/>
        <a:lstStyle/>
        <a:p>
          <a:endParaRPr lang="es-ES"/>
        </a:p>
      </dgm:t>
    </dgm:pt>
    <dgm:pt modelId="{D14DC64A-79F1-4598-8B71-8D41209B743D}">
      <dgm:prSet/>
      <dgm:spPr/>
      <dgm:t>
        <a:bodyPr/>
        <a:lstStyle/>
        <a:p>
          <a:pPr algn="l">
            <a:buNone/>
          </a:pPr>
          <a:r>
            <a:rPr lang="es-ES" b="0" i="0" dirty="0" err="1"/>
            <a:t>python</a:t>
          </a:r>
          <a:r>
            <a:rPr lang="es-ES" b="0" i="0" dirty="0"/>
            <a:t> -m </a:t>
          </a:r>
          <a:r>
            <a:rPr lang="es-ES" b="0" i="0" dirty="0" err="1"/>
            <a:t>venv</a:t>
          </a:r>
          <a:r>
            <a:rPr lang="es-ES" b="0" i="0" dirty="0"/>
            <a:t> workshop-</a:t>
          </a:r>
          <a:r>
            <a:rPr lang="es-ES" b="0" i="0" dirty="0" err="1"/>
            <a:t>env</a:t>
          </a:r>
          <a:endParaRPr lang="es-ES" b="0" i="0" dirty="0"/>
        </a:p>
      </dgm:t>
    </dgm:pt>
    <dgm:pt modelId="{C4E2A030-B74C-440C-9937-A28C5469799B}" type="parTrans" cxnId="{30C3FAE3-9C3D-46D2-9A6C-8EA235E555AF}">
      <dgm:prSet/>
      <dgm:spPr/>
      <dgm:t>
        <a:bodyPr/>
        <a:lstStyle/>
        <a:p>
          <a:endParaRPr lang="es-ES"/>
        </a:p>
      </dgm:t>
    </dgm:pt>
    <dgm:pt modelId="{C425A62D-51D8-48EC-8B81-C8CCD7855962}" type="sibTrans" cxnId="{30C3FAE3-9C3D-46D2-9A6C-8EA235E555AF}">
      <dgm:prSet/>
      <dgm:spPr/>
      <dgm:t>
        <a:bodyPr/>
        <a:lstStyle/>
        <a:p>
          <a:endParaRPr lang="es-ES"/>
        </a:p>
      </dgm:t>
    </dgm:pt>
    <dgm:pt modelId="{DD92A8CC-5551-4CFA-9A23-4EFE105C8B63}">
      <dgm:prSet/>
      <dgm:spPr/>
      <dgm:t>
        <a:bodyPr/>
        <a:lstStyle/>
        <a:p>
          <a:pPr algn="l">
            <a:buNone/>
          </a:pPr>
          <a:r>
            <a:rPr lang="es-ES" b="0" i="0" dirty="0"/>
            <a:t>.\workshop-</a:t>
          </a:r>
          <a:r>
            <a:rPr lang="es-ES" b="0" i="0" dirty="0" err="1"/>
            <a:t>env</a:t>
          </a:r>
          <a:r>
            <a:rPr lang="es-ES" b="0" i="0" dirty="0"/>
            <a:t>\Scripts\</a:t>
          </a:r>
          <a:r>
            <a:rPr lang="es-ES" b="0" i="0" dirty="0" err="1"/>
            <a:t>activate</a:t>
          </a:r>
          <a:r>
            <a:rPr lang="es-ES" b="0" i="0" dirty="0"/>
            <a:t>  # Windows</a:t>
          </a:r>
        </a:p>
      </dgm:t>
    </dgm:pt>
    <dgm:pt modelId="{393F4979-C787-41C5-91D4-B934AFB653E1}" type="parTrans" cxnId="{768A4067-1AA5-4924-9A72-9A8BA92115CD}">
      <dgm:prSet/>
      <dgm:spPr/>
      <dgm:t>
        <a:bodyPr/>
        <a:lstStyle/>
        <a:p>
          <a:endParaRPr lang="es-ES"/>
        </a:p>
      </dgm:t>
    </dgm:pt>
    <dgm:pt modelId="{9CF665B5-7583-4BCA-AE7C-EA7AC970EB90}" type="sibTrans" cxnId="{768A4067-1AA5-4924-9A72-9A8BA92115CD}">
      <dgm:prSet/>
      <dgm:spPr/>
      <dgm:t>
        <a:bodyPr/>
        <a:lstStyle/>
        <a:p>
          <a:endParaRPr lang="es-ES"/>
        </a:p>
      </dgm:t>
    </dgm:pt>
    <dgm:pt modelId="{F9431522-6A18-4CA5-85FF-57EF7F62EE0C}">
      <dgm:prSet/>
      <dgm:spPr/>
      <dgm:t>
        <a:bodyPr/>
        <a:lstStyle/>
        <a:p>
          <a:pPr algn="l">
            <a:buNone/>
          </a:pPr>
          <a:r>
            <a:rPr lang="en-US" b="0" i="0" dirty="0"/>
            <a:t>source workshop-env/bin/activate  # macOS/Linux</a:t>
          </a:r>
        </a:p>
      </dgm:t>
    </dgm:pt>
    <dgm:pt modelId="{AC8D6835-6F98-4C92-B3F9-C30D28B0AD0C}" type="parTrans" cxnId="{449F8A42-4944-4BA4-9511-D9B1F92587ED}">
      <dgm:prSet/>
      <dgm:spPr/>
      <dgm:t>
        <a:bodyPr/>
        <a:lstStyle/>
        <a:p>
          <a:endParaRPr lang="es-ES"/>
        </a:p>
      </dgm:t>
    </dgm:pt>
    <dgm:pt modelId="{016737DB-808B-4060-BC89-1F16B00565F9}" type="sibTrans" cxnId="{449F8A42-4944-4BA4-9511-D9B1F92587ED}">
      <dgm:prSet/>
      <dgm:spPr/>
      <dgm:t>
        <a:bodyPr/>
        <a:lstStyle/>
        <a:p>
          <a:endParaRPr lang="es-ES"/>
        </a:p>
      </dgm:t>
    </dgm:pt>
    <dgm:pt modelId="{32BDD88C-02E0-41E6-A7A8-6DB54E0F5135}">
      <dgm:prSet/>
      <dgm:spPr/>
      <dgm:t>
        <a:bodyPr/>
        <a:lstStyle/>
        <a:p>
          <a:pPr algn="ctr">
            <a:buNone/>
          </a:pPr>
          <a:r>
            <a:rPr lang="es-ES" b="1" i="0" dirty="0"/>
            <a:t> 3. </a:t>
          </a:r>
          <a:r>
            <a:rPr lang="es-ES" b="1" i="0" dirty="0" err="1"/>
            <a:t>Install</a:t>
          </a:r>
          <a:r>
            <a:rPr lang="es-ES" b="1" i="0" dirty="0"/>
            <a:t> </a:t>
          </a:r>
          <a:r>
            <a:rPr lang="es-ES" b="1" i="0" dirty="0" err="1"/>
            <a:t>dependencies</a:t>
          </a:r>
          <a:endParaRPr lang="es-ES" b="1" i="0" dirty="0"/>
        </a:p>
      </dgm:t>
    </dgm:pt>
    <dgm:pt modelId="{862DAAB4-A125-4349-B3DE-6DD02684FDC1}" type="parTrans" cxnId="{BB164EB5-7747-4ABA-BFD5-C779B7F2C5A2}">
      <dgm:prSet/>
      <dgm:spPr/>
      <dgm:t>
        <a:bodyPr/>
        <a:lstStyle/>
        <a:p>
          <a:endParaRPr lang="es-ES"/>
        </a:p>
      </dgm:t>
    </dgm:pt>
    <dgm:pt modelId="{822EA619-25C4-4AB3-9CC0-383364C9E744}" type="sibTrans" cxnId="{BB164EB5-7747-4ABA-BFD5-C779B7F2C5A2}">
      <dgm:prSet/>
      <dgm:spPr/>
      <dgm:t>
        <a:bodyPr/>
        <a:lstStyle/>
        <a:p>
          <a:endParaRPr lang="es-ES"/>
        </a:p>
      </dgm:t>
    </dgm:pt>
    <dgm:pt modelId="{D9C37D14-2CD1-4D16-8D68-0B82103EE3A5}">
      <dgm:prSet/>
      <dgm:spPr/>
      <dgm:t>
        <a:bodyPr/>
        <a:lstStyle/>
        <a:p>
          <a:pPr algn="l">
            <a:buNone/>
          </a:pPr>
          <a:r>
            <a:rPr lang="en-US" b="0" i="0" dirty="0"/>
            <a:t>pip install -r requirements.txt</a:t>
          </a:r>
        </a:p>
      </dgm:t>
    </dgm:pt>
    <dgm:pt modelId="{06504D47-A04E-4B90-B73F-8322389483AB}" type="parTrans" cxnId="{8F979B9C-ED7B-411B-9E3C-5C2037E15605}">
      <dgm:prSet/>
      <dgm:spPr/>
      <dgm:t>
        <a:bodyPr/>
        <a:lstStyle/>
        <a:p>
          <a:endParaRPr lang="es-ES"/>
        </a:p>
      </dgm:t>
    </dgm:pt>
    <dgm:pt modelId="{4CC680A1-6134-43D8-9BB9-5CD6494E03BB}" type="sibTrans" cxnId="{8F979B9C-ED7B-411B-9E3C-5C2037E15605}">
      <dgm:prSet/>
      <dgm:spPr/>
      <dgm:t>
        <a:bodyPr/>
        <a:lstStyle/>
        <a:p>
          <a:endParaRPr lang="es-ES"/>
        </a:p>
      </dgm:t>
    </dgm:pt>
    <dgm:pt modelId="{C808302D-DA44-4656-A47A-2A6FF63B5D71}">
      <dgm:prSet/>
      <dgm:spPr/>
      <dgm:t>
        <a:bodyPr/>
        <a:lstStyle/>
        <a:p>
          <a:pPr algn="ctr">
            <a:buNone/>
          </a:pPr>
          <a:r>
            <a:rPr lang="es-ES" b="0" i="0" dirty="0"/>
            <a:t> </a:t>
          </a:r>
          <a:r>
            <a:rPr lang="es-ES" b="1" i="0" dirty="0"/>
            <a:t>4. </a:t>
          </a:r>
          <a:r>
            <a:rPr lang="es-ES" b="1" i="0" dirty="0" err="1"/>
            <a:t>Validate</a:t>
          </a:r>
          <a:r>
            <a:rPr lang="es-ES" b="1" i="0" dirty="0"/>
            <a:t> </a:t>
          </a:r>
          <a:r>
            <a:rPr lang="es-ES" b="1" i="0" dirty="0" err="1"/>
            <a:t>setup</a:t>
          </a:r>
          <a:endParaRPr lang="es-ES" b="1" i="0" dirty="0"/>
        </a:p>
      </dgm:t>
    </dgm:pt>
    <dgm:pt modelId="{B46C4696-41B9-4ABB-A65A-BAF0E44078DC}" type="parTrans" cxnId="{E0D16BD8-C4EE-4A9A-9421-D09D8125BF25}">
      <dgm:prSet/>
      <dgm:spPr/>
      <dgm:t>
        <a:bodyPr/>
        <a:lstStyle/>
        <a:p>
          <a:endParaRPr lang="es-ES"/>
        </a:p>
      </dgm:t>
    </dgm:pt>
    <dgm:pt modelId="{42963064-29BF-4D32-9D98-5601EBCCBAA7}" type="sibTrans" cxnId="{E0D16BD8-C4EE-4A9A-9421-D09D8125BF25}">
      <dgm:prSet/>
      <dgm:spPr/>
      <dgm:t>
        <a:bodyPr/>
        <a:lstStyle/>
        <a:p>
          <a:endParaRPr lang="es-ES"/>
        </a:p>
      </dgm:t>
    </dgm:pt>
    <dgm:pt modelId="{1C6EF3DA-6987-48EF-BF93-68E62CB0B588}">
      <dgm:prSet/>
      <dgm:spPr/>
      <dgm:t>
        <a:bodyPr/>
        <a:lstStyle/>
        <a:p>
          <a:pPr algn="l">
            <a:buNone/>
          </a:pPr>
          <a:r>
            <a:rPr lang="es-ES" b="0" i="0" dirty="0" err="1"/>
            <a:t>python</a:t>
          </a:r>
          <a:r>
            <a:rPr lang="es-ES" b="0" i="0" dirty="0"/>
            <a:t> validate_workshop.py</a:t>
          </a:r>
        </a:p>
      </dgm:t>
    </dgm:pt>
    <dgm:pt modelId="{8DDFD8F3-8F5F-4C96-B837-04601AE1A845}" type="parTrans" cxnId="{6E2D73EC-7CF5-4D24-8CEF-EB8978B55218}">
      <dgm:prSet/>
      <dgm:spPr/>
      <dgm:t>
        <a:bodyPr/>
        <a:lstStyle/>
        <a:p>
          <a:endParaRPr lang="es-ES"/>
        </a:p>
      </dgm:t>
    </dgm:pt>
    <dgm:pt modelId="{E3DBC99C-3680-4EFB-B5F3-FAF77C1DC710}" type="sibTrans" cxnId="{6E2D73EC-7CF5-4D24-8CEF-EB8978B55218}">
      <dgm:prSet/>
      <dgm:spPr/>
      <dgm:t>
        <a:bodyPr/>
        <a:lstStyle/>
        <a:p>
          <a:endParaRPr lang="es-ES"/>
        </a:p>
      </dgm:t>
    </dgm:pt>
    <dgm:pt modelId="{26A697E6-58E9-4AE1-9FB8-7F0236C5E262}" type="pres">
      <dgm:prSet presAssocID="{94E779C3-073D-4955-8E28-DADF5A1BD2E3}" presName="CompostProcess" presStyleCnt="0">
        <dgm:presLayoutVars>
          <dgm:dir/>
          <dgm:resizeHandles val="exact"/>
        </dgm:presLayoutVars>
      </dgm:prSet>
      <dgm:spPr/>
    </dgm:pt>
    <dgm:pt modelId="{1FB41484-C1C7-43B0-AF04-8D511045AD49}" type="pres">
      <dgm:prSet presAssocID="{94E779C3-073D-4955-8E28-DADF5A1BD2E3}" presName="arrow" presStyleLbl="bgShp" presStyleIdx="0" presStyleCnt="1"/>
      <dgm:spPr/>
    </dgm:pt>
    <dgm:pt modelId="{9261FEE6-BB84-4A84-923F-97C27C1BA980}" type="pres">
      <dgm:prSet presAssocID="{94E779C3-073D-4955-8E28-DADF5A1BD2E3}" presName="linearProcess" presStyleCnt="0"/>
      <dgm:spPr/>
    </dgm:pt>
    <dgm:pt modelId="{A5E2841B-32D3-404D-BF5D-084A0DA2A7C1}" type="pres">
      <dgm:prSet presAssocID="{B2E0D436-19BB-4F28-AC7E-E0C7A58E364E}" presName="textNode" presStyleLbl="node1" presStyleIdx="0" presStyleCnt="4">
        <dgm:presLayoutVars>
          <dgm:bulletEnabled val="1"/>
        </dgm:presLayoutVars>
      </dgm:prSet>
      <dgm:spPr/>
    </dgm:pt>
    <dgm:pt modelId="{9A6C1FFF-4294-4ADA-8205-25DD4FBE2657}" type="pres">
      <dgm:prSet presAssocID="{D95899C0-C90C-449B-B34E-9ABDCA3F59C2}" presName="sibTrans" presStyleCnt="0"/>
      <dgm:spPr/>
    </dgm:pt>
    <dgm:pt modelId="{10B7740C-31CA-4EA0-A995-F46744B67526}" type="pres">
      <dgm:prSet presAssocID="{A06D0500-DD0C-402D-9AF5-425267414879}" presName="textNode" presStyleLbl="node1" presStyleIdx="1" presStyleCnt="4">
        <dgm:presLayoutVars>
          <dgm:bulletEnabled val="1"/>
        </dgm:presLayoutVars>
      </dgm:prSet>
      <dgm:spPr/>
    </dgm:pt>
    <dgm:pt modelId="{0FA9FDD6-CD89-496E-951D-B1AA55465ED5}" type="pres">
      <dgm:prSet presAssocID="{1C3AB09B-A9AB-4D91-B9C4-7D8D304548AF}" presName="sibTrans" presStyleCnt="0"/>
      <dgm:spPr/>
    </dgm:pt>
    <dgm:pt modelId="{8960F0DC-3256-4EA3-AA53-EE432EB2F314}" type="pres">
      <dgm:prSet presAssocID="{32BDD88C-02E0-41E6-A7A8-6DB54E0F5135}" presName="textNode" presStyleLbl="node1" presStyleIdx="2" presStyleCnt="4">
        <dgm:presLayoutVars>
          <dgm:bulletEnabled val="1"/>
        </dgm:presLayoutVars>
      </dgm:prSet>
      <dgm:spPr/>
    </dgm:pt>
    <dgm:pt modelId="{9333F8E8-8D9A-44AF-A9E3-D0282F5BC8DA}" type="pres">
      <dgm:prSet presAssocID="{822EA619-25C4-4AB3-9CC0-383364C9E744}" presName="sibTrans" presStyleCnt="0"/>
      <dgm:spPr/>
    </dgm:pt>
    <dgm:pt modelId="{1F2BB0A3-06B9-4E10-80F1-4A3811A6495A}" type="pres">
      <dgm:prSet presAssocID="{C808302D-DA44-4656-A47A-2A6FF63B5D71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E5065A02-6456-48CA-96F6-9E016389F4F8}" srcId="{B2E0D436-19BB-4F28-AC7E-E0C7A58E364E}" destId="{024AB0CC-1254-4396-BEB3-4A29243D2BE9}" srcOrd="2" destOrd="0" parTransId="{0391CD16-83E2-49E7-B8C0-68C3196A489C}" sibTransId="{4A2B4636-1AA2-46F7-892B-46E4CBFE2187}"/>
    <dgm:cxn modelId="{9EA93D26-6979-40CD-8E8E-91864C652EA1}" type="presOf" srcId="{DD92A8CC-5551-4CFA-9A23-4EFE105C8B63}" destId="{10B7740C-31CA-4EA0-A995-F46744B67526}" srcOrd="0" destOrd="2" presId="urn:microsoft.com/office/officeart/2005/8/layout/hProcess9"/>
    <dgm:cxn modelId="{1DE32432-9F62-4C8A-8987-11B172FB9F8B}" type="presOf" srcId="{A06D0500-DD0C-402D-9AF5-425267414879}" destId="{10B7740C-31CA-4EA0-A995-F46744B67526}" srcOrd="0" destOrd="0" presId="urn:microsoft.com/office/officeart/2005/8/layout/hProcess9"/>
    <dgm:cxn modelId="{449F8A42-4944-4BA4-9511-D9B1F92587ED}" srcId="{A06D0500-DD0C-402D-9AF5-425267414879}" destId="{F9431522-6A18-4CA5-85FF-57EF7F62EE0C}" srcOrd="2" destOrd="0" parTransId="{AC8D6835-6F98-4C92-B3F9-C30D28B0AD0C}" sibTransId="{016737DB-808B-4060-BC89-1F16B00565F9}"/>
    <dgm:cxn modelId="{4C588543-2964-43BD-B39B-D14AFBF56522}" type="presOf" srcId="{93AE6A4B-E34A-4029-91E6-E9365463A13B}" destId="{A5E2841B-32D3-404D-BF5D-084A0DA2A7C1}" srcOrd="0" destOrd="2" presId="urn:microsoft.com/office/officeart/2005/8/layout/hProcess9"/>
    <dgm:cxn modelId="{153C5044-200B-440C-9E55-6E5BA45A7048}" type="presOf" srcId="{58948048-7FFE-4558-A3F9-4607AE8E9633}" destId="{A5E2841B-32D3-404D-BF5D-084A0DA2A7C1}" srcOrd="0" destOrd="1" presId="urn:microsoft.com/office/officeart/2005/8/layout/hProcess9"/>
    <dgm:cxn modelId="{768A4067-1AA5-4924-9A72-9A8BA92115CD}" srcId="{A06D0500-DD0C-402D-9AF5-425267414879}" destId="{DD92A8CC-5551-4CFA-9A23-4EFE105C8B63}" srcOrd="1" destOrd="0" parTransId="{393F4979-C787-41C5-91D4-B934AFB653E1}" sibTransId="{9CF665B5-7583-4BCA-AE7C-EA7AC970EB90}"/>
    <dgm:cxn modelId="{FBF2CB53-60E6-4C30-A2A3-A1C5F77A3298}" type="presOf" srcId="{024AB0CC-1254-4396-BEB3-4A29243D2BE9}" destId="{A5E2841B-32D3-404D-BF5D-084A0DA2A7C1}" srcOrd="0" destOrd="3" presId="urn:microsoft.com/office/officeart/2005/8/layout/hProcess9"/>
    <dgm:cxn modelId="{4A5A1195-343B-411B-9019-637D855A8B9F}" type="presOf" srcId="{D9C37D14-2CD1-4D16-8D68-0B82103EE3A5}" destId="{8960F0DC-3256-4EA3-AA53-EE432EB2F314}" srcOrd="0" destOrd="1" presId="urn:microsoft.com/office/officeart/2005/8/layout/hProcess9"/>
    <dgm:cxn modelId="{7BBFC195-671E-46D4-B5B2-A3BE5C38D8EF}" type="presOf" srcId="{D14DC64A-79F1-4598-8B71-8D41209B743D}" destId="{10B7740C-31CA-4EA0-A995-F46744B67526}" srcOrd="0" destOrd="1" presId="urn:microsoft.com/office/officeart/2005/8/layout/hProcess9"/>
    <dgm:cxn modelId="{A210AB98-8F49-4D60-8BD5-C2C245F477EE}" srcId="{94E779C3-073D-4955-8E28-DADF5A1BD2E3}" destId="{B2E0D436-19BB-4F28-AC7E-E0C7A58E364E}" srcOrd="0" destOrd="0" parTransId="{308726F7-C521-4E94-91CB-C370716D5AFB}" sibTransId="{D95899C0-C90C-449B-B34E-9ABDCA3F59C2}"/>
    <dgm:cxn modelId="{8F979B9C-ED7B-411B-9E3C-5C2037E15605}" srcId="{32BDD88C-02E0-41E6-A7A8-6DB54E0F5135}" destId="{D9C37D14-2CD1-4D16-8D68-0B82103EE3A5}" srcOrd="0" destOrd="0" parTransId="{06504D47-A04E-4B90-B73F-8322389483AB}" sibTransId="{4CC680A1-6134-43D8-9BB9-5CD6494E03BB}"/>
    <dgm:cxn modelId="{898E19AB-82C4-4B6F-A2C5-B76A9964309F}" srcId="{94E779C3-073D-4955-8E28-DADF5A1BD2E3}" destId="{A06D0500-DD0C-402D-9AF5-425267414879}" srcOrd="1" destOrd="0" parTransId="{49C9A1B6-BFB5-48C4-8DA4-1A31EC86B8EA}" sibTransId="{1C3AB09B-A9AB-4D91-B9C4-7D8D304548AF}"/>
    <dgm:cxn modelId="{E37878B2-5D9C-4641-9E2F-B9650D43D5E5}" type="presOf" srcId="{F9431522-6A18-4CA5-85FF-57EF7F62EE0C}" destId="{10B7740C-31CA-4EA0-A995-F46744B67526}" srcOrd="0" destOrd="3" presId="urn:microsoft.com/office/officeart/2005/8/layout/hProcess9"/>
    <dgm:cxn modelId="{BB164EB5-7747-4ABA-BFD5-C779B7F2C5A2}" srcId="{94E779C3-073D-4955-8E28-DADF5A1BD2E3}" destId="{32BDD88C-02E0-41E6-A7A8-6DB54E0F5135}" srcOrd="2" destOrd="0" parTransId="{862DAAB4-A125-4349-B3DE-6DD02684FDC1}" sibTransId="{822EA619-25C4-4AB3-9CC0-383364C9E744}"/>
    <dgm:cxn modelId="{A81636BA-AFE0-4FD5-965B-7268A59CA80F}" type="presOf" srcId="{B2E0D436-19BB-4F28-AC7E-E0C7A58E364E}" destId="{A5E2841B-32D3-404D-BF5D-084A0DA2A7C1}" srcOrd="0" destOrd="0" presId="urn:microsoft.com/office/officeart/2005/8/layout/hProcess9"/>
    <dgm:cxn modelId="{FA1CBFC5-115B-41EF-9C41-482F2EE18092}" type="presOf" srcId="{1C6EF3DA-6987-48EF-BF93-68E62CB0B588}" destId="{1F2BB0A3-06B9-4E10-80F1-4A3811A6495A}" srcOrd="0" destOrd="1" presId="urn:microsoft.com/office/officeart/2005/8/layout/hProcess9"/>
    <dgm:cxn modelId="{2E3854D0-80A5-4E7B-AC34-A43D7209918F}" type="presOf" srcId="{32BDD88C-02E0-41E6-A7A8-6DB54E0F5135}" destId="{8960F0DC-3256-4EA3-AA53-EE432EB2F314}" srcOrd="0" destOrd="0" presId="urn:microsoft.com/office/officeart/2005/8/layout/hProcess9"/>
    <dgm:cxn modelId="{0C3521D3-BC2E-4C79-A241-D7803784488F}" srcId="{B2E0D436-19BB-4F28-AC7E-E0C7A58E364E}" destId="{58948048-7FFE-4558-A3F9-4607AE8E9633}" srcOrd="0" destOrd="0" parTransId="{CC75926D-92F6-4461-AB73-B57E331C81FD}" sibTransId="{36445E1D-27FD-4552-AF44-055A4BA2ABFD}"/>
    <dgm:cxn modelId="{5CB041D3-ADAC-40A2-9961-9266F3F5DD85}" srcId="{B2E0D436-19BB-4F28-AC7E-E0C7A58E364E}" destId="{93AE6A4B-E34A-4029-91E6-E9365463A13B}" srcOrd="1" destOrd="0" parTransId="{12DCA8A8-FED6-41C6-AF18-E55E8EAB4C7D}" sibTransId="{6330F241-D6CC-4BF4-B1A9-95E877EFEC1E}"/>
    <dgm:cxn modelId="{E0D16BD8-C4EE-4A9A-9421-D09D8125BF25}" srcId="{94E779C3-073D-4955-8E28-DADF5A1BD2E3}" destId="{C808302D-DA44-4656-A47A-2A6FF63B5D71}" srcOrd="3" destOrd="0" parTransId="{B46C4696-41B9-4ABB-A65A-BAF0E44078DC}" sibTransId="{42963064-29BF-4D32-9D98-5601EBCCBAA7}"/>
    <dgm:cxn modelId="{30C3FAE3-9C3D-46D2-9A6C-8EA235E555AF}" srcId="{A06D0500-DD0C-402D-9AF5-425267414879}" destId="{D14DC64A-79F1-4598-8B71-8D41209B743D}" srcOrd="0" destOrd="0" parTransId="{C4E2A030-B74C-440C-9937-A28C5469799B}" sibTransId="{C425A62D-51D8-48EC-8B81-C8CCD7855962}"/>
    <dgm:cxn modelId="{0595F3EB-18FA-4A46-B5F5-2BA07B5C7093}" type="presOf" srcId="{94E779C3-073D-4955-8E28-DADF5A1BD2E3}" destId="{26A697E6-58E9-4AE1-9FB8-7F0236C5E262}" srcOrd="0" destOrd="0" presId="urn:microsoft.com/office/officeart/2005/8/layout/hProcess9"/>
    <dgm:cxn modelId="{6E2D73EC-7CF5-4D24-8CEF-EB8978B55218}" srcId="{C808302D-DA44-4656-A47A-2A6FF63B5D71}" destId="{1C6EF3DA-6987-48EF-BF93-68E62CB0B588}" srcOrd="0" destOrd="0" parTransId="{8DDFD8F3-8F5F-4C96-B837-04601AE1A845}" sibTransId="{E3DBC99C-3680-4EFB-B5F3-FAF77C1DC710}"/>
    <dgm:cxn modelId="{B94B38FC-5505-4102-8262-88CD3CBAAC87}" type="presOf" srcId="{C808302D-DA44-4656-A47A-2A6FF63B5D71}" destId="{1F2BB0A3-06B9-4E10-80F1-4A3811A6495A}" srcOrd="0" destOrd="0" presId="urn:microsoft.com/office/officeart/2005/8/layout/hProcess9"/>
    <dgm:cxn modelId="{2758AE7B-9E41-43E4-B9C4-FBF3C027B4F0}" type="presParOf" srcId="{26A697E6-58E9-4AE1-9FB8-7F0236C5E262}" destId="{1FB41484-C1C7-43B0-AF04-8D511045AD49}" srcOrd="0" destOrd="0" presId="urn:microsoft.com/office/officeart/2005/8/layout/hProcess9"/>
    <dgm:cxn modelId="{0F476C0F-9DE0-4295-B8C9-D757D96FE030}" type="presParOf" srcId="{26A697E6-58E9-4AE1-9FB8-7F0236C5E262}" destId="{9261FEE6-BB84-4A84-923F-97C27C1BA980}" srcOrd="1" destOrd="0" presId="urn:microsoft.com/office/officeart/2005/8/layout/hProcess9"/>
    <dgm:cxn modelId="{A09ABE7C-0101-4E45-8B03-5639D4AFA313}" type="presParOf" srcId="{9261FEE6-BB84-4A84-923F-97C27C1BA980}" destId="{A5E2841B-32D3-404D-BF5D-084A0DA2A7C1}" srcOrd="0" destOrd="0" presId="urn:microsoft.com/office/officeart/2005/8/layout/hProcess9"/>
    <dgm:cxn modelId="{8F1C68BA-C506-4BDF-98F2-A9BEB8AE04EB}" type="presParOf" srcId="{9261FEE6-BB84-4A84-923F-97C27C1BA980}" destId="{9A6C1FFF-4294-4ADA-8205-25DD4FBE2657}" srcOrd="1" destOrd="0" presId="urn:microsoft.com/office/officeart/2005/8/layout/hProcess9"/>
    <dgm:cxn modelId="{9398CCAB-7E7E-432A-8424-AC5275989CA2}" type="presParOf" srcId="{9261FEE6-BB84-4A84-923F-97C27C1BA980}" destId="{10B7740C-31CA-4EA0-A995-F46744B67526}" srcOrd="2" destOrd="0" presId="urn:microsoft.com/office/officeart/2005/8/layout/hProcess9"/>
    <dgm:cxn modelId="{E2E6CDCE-F42A-427E-8648-21A5C971A23B}" type="presParOf" srcId="{9261FEE6-BB84-4A84-923F-97C27C1BA980}" destId="{0FA9FDD6-CD89-496E-951D-B1AA55465ED5}" srcOrd="3" destOrd="0" presId="urn:microsoft.com/office/officeart/2005/8/layout/hProcess9"/>
    <dgm:cxn modelId="{3F6808E2-6756-46A1-BF0A-D6750B26A494}" type="presParOf" srcId="{9261FEE6-BB84-4A84-923F-97C27C1BA980}" destId="{8960F0DC-3256-4EA3-AA53-EE432EB2F314}" srcOrd="4" destOrd="0" presId="urn:microsoft.com/office/officeart/2005/8/layout/hProcess9"/>
    <dgm:cxn modelId="{4C85240C-1E77-4D94-9438-FF62CF87EABE}" type="presParOf" srcId="{9261FEE6-BB84-4A84-923F-97C27C1BA980}" destId="{9333F8E8-8D9A-44AF-A9E3-D0282F5BC8DA}" srcOrd="5" destOrd="0" presId="urn:microsoft.com/office/officeart/2005/8/layout/hProcess9"/>
    <dgm:cxn modelId="{326C716F-47D3-44E7-9FCD-3FFA1D5DE15B}" type="presParOf" srcId="{9261FEE6-BB84-4A84-923F-97C27C1BA980}" destId="{1F2BB0A3-06B9-4E10-80F1-4A3811A6495A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D4EE9F3-2CBA-4EF3-A069-75F2B2EF32D9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es-ES"/>
        </a:p>
      </dgm:t>
    </dgm:pt>
    <dgm:pt modelId="{0CB63A94-388A-4578-A971-AD7473E4ACEE}">
      <dgm:prSet/>
      <dgm:spPr/>
      <dgm:t>
        <a:bodyPr/>
        <a:lstStyle/>
        <a:p>
          <a:r>
            <a:rPr lang="en-US" b="1" i="0"/>
            <a:t>Exercise 1: Test get_customers + customer_analysis</a:t>
          </a:r>
          <a:endParaRPr lang="es-ES"/>
        </a:p>
      </dgm:t>
    </dgm:pt>
    <dgm:pt modelId="{36DBBC21-B8CD-4D19-AD82-09A184726746}" type="parTrans" cxnId="{56EA1DB6-A8A4-4287-8A21-2A79F7B39062}">
      <dgm:prSet/>
      <dgm:spPr/>
      <dgm:t>
        <a:bodyPr/>
        <a:lstStyle/>
        <a:p>
          <a:endParaRPr lang="es-ES"/>
        </a:p>
      </dgm:t>
    </dgm:pt>
    <dgm:pt modelId="{AF09EFE4-E115-4AA6-889C-1A9CF77DFCC0}" type="sibTrans" cxnId="{56EA1DB6-A8A4-4287-8A21-2A79F7B39062}">
      <dgm:prSet/>
      <dgm:spPr/>
      <dgm:t>
        <a:bodyPr/>
        <a:lstStyle/>
        <a:p>
          <a:endParaRPr lang="es-ES"/>
        </a:p>
      </dgm:t>
    </dgm:pt>
    <dgm:pt modelId="{1AA42A29-407E-45C3-9508-8F66C096FFE8}" type="pres">
      <dgm:prSet presAssocID="{3D4EE9F3-2CBA-4EF3-A069-75F2B2EF32D9}" presName="linear" presStyleCnt="0">
        <dgm:presLayoutVars>
          <dgm:animLvl val="lvl"/>
          <dgm:resizeHandles val="exact"/>
        </dgm:presLayoutVars>
      </dgm:prSet>
      <dgm:spPr/>
    </dgm:pt>
    <dgm:pt modelId="{0472F662-C63A-47E9-AA45-16B724488FBE}" type="pres">
      <dgm:prSet presAssocID="{0CB63A94-388A-4578-A971-AD7473E4ACE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BDA8225-A65A-4AB5-AECF-8438032DBC18}" type="presOf" srcId="{0CB63A94-388A-4578-A971-AD7473E4ACEE}" destId="{0472F662-C63A-47E9-AA45-16B724488FBE}" srcOrd="0" destOrd="0" presId="urn:microsoft.com/office/officeart/2005/8/layout/vList2"/>
    <dgm:cxn modelId="{3EBFEBA5-581C-442A-BC17-47904B6235A5}" type="presOf" srcId="{3D4EE9F3-2CBA-4EF3-A069-75F2B2EF32D9}" destId="{1AA42A29-407E-45C3-9508-8F66C096FFE8}" srcOrd="0" destOrd="0" presId="urn:microsoft.com/office/officeart/2005/8/layout/vList2"/>
    <dgm:cxn modelId="{56EA1DB6-A8A4-4287-8A21-2A79F7B39062}" srcId="{3D4EE9F3-2CBA-4EF3-A069-75F2B2EF32D9}" destId="{0CB63A94-388A-4578-A971-AD7473E4ACEE}" srcOrd="0" destOrd="0" parTransId="{36DBBC21-B8CD-4D19-AD82-09A184726746}" sibTransId="{AF09EFE4-E115-4AA6-889C-1A9CF77DFCC0}"/>
    <dgm:cxn modelId="{894CF11F-12BE-40E7-8A93-9B60479CD86B}" type="presParOf" srcId="{1AA42A29-407E-45C3-9508-8F66C096FFE8}" destId="{0472F662-C63A-47E9-AA45-16B724488FB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C801821-D14F-43ED-8385-18130E059A46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s-ES"/>
        </a:p>
      </dgm:t>
    </dgm:pt>
    <dgm:pt modelId="{6E72A807-7802-499D-8F8A-12B792570520}">
      <dgm:prSet/>
      <dgm:spPr/>
      <dgm:t>
        <a:bodyPr/>
        <a:lstStyle/>
        <a:p>
          <a:r>
            <a:rPr lang="en-US" b="1" i="0"/>
            <a:t>Exercise 2: Test get_currency_exchange_rates</a:t>
          </a:r>
          <a:endParaRPr lang="es-ES"/>
        </a:p>
      </dgm:t>
    </dgm:pt>
    <dgm:pt modelId="{183E9E50-79B1-4C98-BC54-897C89E67672}" type="parTrans" cxnId="{B5D60E0F-281E-4D09-84A1-3897554A87C8}">
      <dgm:prSet/>
      <dgm:spPr/>
      <dgm:t>
        <a:bodyPr/>
        <a:lstStyle/>
        <a:p>
          <a:endParaRPr lang="es-ES"/>
        </a:p>
      </dgm:t>
    </dgm:pt>
    <dgm:pt modelId="{B753AC31-4B44-4A63-93CF-5EA31A24EFCA}" type="sibTrans" cxnId="{B5D60E0F-281E-4D09-84A1-3897554A87C8}">
      <dgm:prSet/>
      <dgm:spPr/>
      <dgm:t>
        <a:bodyPr/>
        <a:lstStyle/>
        <a:p>
          <a:endParaRPr lang="es-ES"/>
        </a:p>
      </dgm:t>
    </dgm:pt>
    <dgm:pt modelId="{84C962D7-C267-49A8-90E3-CBF7D25A87A5}" type="pres">
      <dgm:prSet presAssocID="{9C801821-D14F-43ED-8385-18130E059A46}" presName="linear" presStyleCnt="0">
        <dgm:presLayoutVars>
          <dgm:animLvl val="lvl"/>
          <dgm:resizeHandles val="exact"/>
        </dgm:presLayoutVars>
      </dgm:prSet>
      <dgm:spPr/>
    </dgm:pt>
    <dgm:pt modelId="{71C40D42-0FB5-4B73-831D-F4EA97BFDB97}" type="pres">
      <dgm:prSet presAssocID="{6E72A807-7802-499D-8F8A-12B79257052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5D60E0F-281E-4D09-84A1-3897554A87C8}" srcId="{9C801821-D14F-43ED-8385-18130E059A46}" destId="{6E72A807-7802-499D-8F8A-12B792570520}" srcOrd="0" destOrd="0" parTransId="{183E9E50-79B1-4C98-BC54-897C89E67672}" sibTransId="{B753AC31-4B44-4A63-93CF-5EA31A24EFCA}"/>
    <dgm:cxn modelId="{60ADD888-C1F4-4BD0-9127-EFB9E0B1EE07}" type="presOf" srcId="{6E72A807-7802-499D-8F8A-12B792570520}" destId="{71C40D42-0FB5-4B73-831D-F4EA97BFDB97}" srcOrd="0" destOrd="0" presId="urn:microsoft.com/office/officeart/2005/8/layout/vList2"/>
    <dgm:cxn modelId="{F86F8AC7-804C-41CF-A3AD-39810DE9E438}" type="presOf" srcId="{9C801821-D14F-43ED-8385-18130E059A46}" destId="{84C962D7-C267-49A8-90E3-CBF7D25A87A5}" srcOrd="0" destOrd="0" presId="urn:microsoft.com/office/officeart/2005/8/layout/vList2"/>
    <dgm:cxn modelId="{070961E5-D741-482A-A8B7-09903517AEF2}" type="presParOf" srcId="{84C962D7-C267-49A8-90E3-CBF7D25A87A5}" destId="{71C40D42-0FB5-4B73-831D-F4EA97BFDB9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1C08505-BFDF-44EF-8F1B-C0E1C7E0AD2B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8B7FBB21-3191-4139-99EB-FDD1975BA336}">
      <dgm:prSet/>
      <dgm:spPr/>
      <dgm:t>
        <a:bodyPr/>
        <a:lstStyle/>
        <a:p>
          <a:r>
            <a:rPr lang="en-US" b="1" i="0"/>
            <a:t>Exercise 3: Implement get_sales_orders</a:t>
          </a:r>
          <a:endParaRPr lang="es-ES" dirty="0"/>
        </a:p>
      </dgm:t>
    </dgm:pt>
    <dgm:pt modelId="{00128B5A-79B5-441D-98F2-E4F12562EF1B}" type="parTrans" cxnId="{8457227A-3BDD-4308-BA73-92C130116A87}">
      <dgm:prSet/>
      <dgm:spPr/>
      <dgm:t>
        <a:bodyPr/>
        <a:lstStyle/>
        <a:p>
          <a:endParaRPr lang="es-ES"/>
        </a:p>
      </dgm:t>
    </dgm:pt>
    <dgm:pt modelId="{F23CB87F-78BC-4623-B328-A21EFEBE6456}" type="sibTrans" cxnId="{8457227A-3BDD-4308-BA73-92C130116A87}">
      <dgm:prSet/>
      <dgm:spPr/>
      <dgm:t>
        <a:bodyPr/>
        <a:lstStyle/>
        <a:p>
          <a:endParaRPr lang="es-ES"/>
        </a:p>
      </dgm:t>
    </dgm:pt>
    <dgm:pt modelId="{313A0759-5CDD-4A23-BCF5-2B0F38EFF8B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Add </a:t>
          </a:r>
          <a:r>
            <a:rPr lang="en-US" b="0" i="0" dirty="0" err="1"/>
            <a:t>get_employees</a:t>
          </a:r>
          <a:r>
            <a:rPr lang="en-US" b="0" i="0" dirty="0"/>
            <a:t>() method in src/client.py</a:t>
          </a:r>
          <a:endParaRPr lang="es-ES" dirty="0"/>
        </a:p>
      </dgm:t>
    </dgm:pt>
    <dgm:pt modelId="{33E51CD2-6A07-4EEC-9C2B-A6FE942CEC71}" type="parTrans" cxnId="{A9A835B5-AAAF-4B71-BFC1-75FE49836DD2}">
      <dgm:prSet/>
      <dgm:spPr/>
      <dgm:t>
        <a:bodyPr/>
        <a:lstStyle/>
        <a:p>
          <a:endParaRPr lang="es-ES"/>
        </a:p>
      </dgm:t>
    </dgm:pt>
    <dgm:pt modelId="{4B851CBA-2301-4060-9427-C924CFA6EFB4}" type="sibTrans" cxnId="{A9A835B5-AAAF-4B71-BFC1-75FE49836DD2}">
      <dgm:prSet/>
      <dgm:spPr/>
      <dgm:t>
        <a:bodyPr/>
        <a:lstStyle/>
        <a:p>
          <a:endParaRPr lang="es-ES"/>
        </a:p>
      </dgm:t>
    </dgm:pt>
    <dgm:pt modelId="{77B9E91D-0210-4F91-BB9A-682CA32D18F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Register tool in server_workshop.py (</a:t>
          </a:r>
          <a:r>
            <a:rPr lang="en-US" b="0" i="0" dirty="0" err="1"/>
            <a:t>list_tools</a:t>
          </a:r>
          <a:r>
            <a:rPr lang="en-US" b="0" i="0" dirty="0"/>
            <a:t>)</a:t>
          </a:r>
          <a:endParaRPr lang="es-ES" dirty="0"/>
        </a:p>
      </dgm:t>
    </dgm:pt>
    <dgm:pt modelId="{E60BF71C-8720-4F8C-BFD4-E1584FEECCE8}" type="parTrans" cxnId="{44BF2766-4C0B-4410-A06F-2AFB1C675DF4}">
      <dgm:prSet/>
      <dgm:spPr/>
      <dgm:t>
        <a:bodyPr/>
        <a:lstStyle/>
        <a:p>
          <a:endParaRPr lang="es-ES"/>
        </a:p>
      </dgm:t>
    </dgm:pt>
    <dgm:pt modelId="{F6ACD850-9E9B-4804-BCFD-A6C1BF03BE73}" type="sibTrans" cxnId="{44BF2766-4C0B-4410-A06F-2AFB1C675DF4}">
      <dgm:prSet/>
      <dgm:spPr/>
      <dgm:t>
        <a:bodyPr/>
        <a:lstStyle/>
        <a:p>
          <a:endParaRPr lang="es-ES"/>
        </a:p>
      </dgm:t>
    </dgm:pt>
    <dgm:pt modelId="{F25E2FA5-5A23-4FDC-92D7-A6F9BBF82BF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Implement handler in server_workshop.py (</a:t>
          </a:r>
          <a:r>
            <a:rPr lang="en-US" b="0" i="0" dirty="0" err="1"/>
            <a:t>call_tool</a:t>
          </a:r>
          <a:r>
            <a:rPr lang="en-US" b="0" i="0" dirty="0"/>
            <a:t>)</a:t>
          </a:r>
          <a:endParaRPr lang="es-ES" dirty="0"/>
        </a:p>
      </dgm:t>
    </dgm:pt>
    <dgm:pt modelId="{8942435B-39FF-48A6-8128-F40295C0A176}" type="parTrans" cxnId="{1D641BD6-AFCA-49EC-BEB1-953E1EA2B7DC}">
      <dgm:prSet/>
      <dgm:spPr/>
      <dgm:t>
        <a:bodyPr/>
        <a:lstStyle/>
        <a:p>
          <a:endParaRPr lang="es-ES"/>
        </a:p>
      </dgm:t>
    </dgm:pt>
    <dgm:pt modelId="{DE989A0E-20C2-4FD2-9DE4-EA3BC05F6368}" type="sibTrans" cxnId="{1D641BD6-AFCA-49EC-BEB1-953E1EA2B7DC}">
      <dgm:prSet/>
      <dgm:spPr/>
      <dgm:t>
        <a:bodyPr/>
        <a:lstStyle/>
        <a:p>
          <a:endParaRPr lang="es-ES"/>
        </a:p>
      </dgm:t>
    </dgm:pt>
    <dgm:pt modelId="{E6B43375-3B84-450C-816A-792E18B621B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Test: "Show me sales orders"</a:t>
          </a:r>
          <a:endParaRPr lang="es-ES" dirty="0"/>
        </a:p>
      </dgm:t>
    </dgm:pt>
    <dgm:pt modelId="{41C863F3-7DE7-4E11-9DA0-149D26D27EC9}" type="parTrans" cxnId="{787B38E0-4F75-4D6B-AB2D-C5BEE2F7FB19}">
      <dgm:prSet/>
      <dgm:spPr/>
      <dgm:t>
        <a:bodyPr/>
        <a:lstStyle/>
        <a:p>
          <a:endParaRPr lang="es-ES"/>
        </a:p>
      </dgm:t>
    </dgm:pt>
    <dgm:pt modelId="{3D0AA35A-5F8B-4207-B76F-133130491948}" type="sibTrans" cxnId="{787B38E0-4F75-4D6B-AB2D-C5BEE2F7FB19}">
      <dgm:prSet/>
      <dgm:spPr/>
      <dgm:t>
        <a:bodyPr/>
        <a:lstStyle/>
        <a:p>
          <a:endParaRPr lang="es-ES"/>
        </a:p>
      </dgm:t>
    </dgm:pt>
    <dgm:pt modelId="{B5AC907C-72F9-480D-A1BE-D4588E8C1356}">
      <dgm:prSet/>
      <dgm:spPr/>
      <dgm:t>
        <a:bodyPr/>
        <a:lstStyle/>
        <a:p>
          <a:r>
            <a:rPr lang="en-US" b="1" i="0"/>
            <a:t>Exercise 4: Implement get_payment_terms</a:t>
          </a:r>
          <a:endParaRPr lang="es-ES" dirty="0"/>
        </a:p>
      </dgm:t>
    </dgm:pt>
    <dgm:pt modelId="{A151B430-5F95-4437-B6AC-FD66A473A77C}" type="parTrans" cxnId="{EF87C6E0-116F-4920-BABD-F3997B3AB49C}">
      <dgm:prSet/>
      <dgm:spPr/>
      <dgm:t>
        <a:bodyPr/>
        <a:lstStyle/>
        <a:p>
          <a:endParaRPr lang="es-ES"/>
        </a:p>
      </dgm:t>
    </dgm:pt>
    <dgm:pt modelId="{DC859305-CE71-417F-B285-DDB1D609A7FA}" type="sibTrans" cxnId="{EF87C6E0-116F-4920-BABD-F3997B3AB49C}">
      <dgm:prSet/>
      <dgm:spPr/>
      <dgm:t>
        <a:bodyPr/>
        <a:lstStyle/>
        <a:p>
          <a:endParaRPr lang="es-ES"/>
        </a:p>
      </dgm:t>
    </dgm:pt>
    <dgm:pt modelId="{5ED0EFBB-D5FC-45DC-AE50-14AF7C67C52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Add </a:t>
          </a:r>
          <a:r>
            <a:rPr lang="en-US" b="0" i="0" dirty="0" err="1"/>
            <a:t>get_projects</a:t>
          </a:r>
          <a:r>
            <a:rPr lang="en-US" b="0" i="0" dirty="0"/>
            <a:t>() method in src/client.py</a:t>
          </a:r>
          <a:endParaRPr lang="es-ES" dirty="0"/>
        </a:p>
      </dgm:t>
    </dgm:pt>
    <dgm:pt modelId="{A4DF920F-605B-4796-AEBC-2CFB1F81C7E1}" type="parTrans" cxnId="{748FB436-6CFE-426E-83C6-F43341F83F94}">
      <dgm:prSet/>
      <dgm:spPr/>
      <dgm:t>
        <a:bodyPr/>
        <a:lstStyle/>
        <a:p>
          <a:endParaRPr lang="es-ES"/>
        </a:p>
      </dgm:t>
    </dgm:pt>
    <dgm:pt modelId="{CD588367-010F-4E67-9F7C-61E459DEEBBC}" type="sibTrans" cxnId="{748FB436-6CFE-426E-83C6-F43341F83F94}">
      <dgm:prSet/>
      <dgm:spPr/>
      <dgm:t>
        <a:bodyPr/>
        <a:lstStyle/>
        <a:p>
          <a:endParaRPr lang="es-ES"/>
        </a:p>
      </dgm:t>
    </dgm:pt>
    <dgm:pt modelId="{704FBDF0-8F36-4DA6-A0A0-1AEB4C6D641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Register tool in server_workshop.py (</a:t>
          </a:r>
          <a:r>
            <a:rPr lang="en-US" b="0" i="0" dirty="0" err="1"/>
            <a:t>list_tools</a:t>
          </a:r>
          <a:r>
            <a:rPr lang="en-US" b="0" i="0" dirty="0"/>
            <a:t>)</a:t>
          </a:r>
          <a:endParaRPr lang="es-ES" dirty="0"/>
        </a:p>
      </dgm:t>
    </dgm:pt>
    <dgm:pt modelId="{9A011408-CB6A-4313-A794-B7CF31594246}" type="parTrans" cxnId="{051BC3B8-C0FC-43B8-8924-9AB0F4A6CCF6}">
      <dgm:prSet/>
      <dgm:spPr/>
      <dgm:t>
        <a:bodyPr/>
        <a:lstStyle/>
        <a:p>
          <a:endParaRPr lang="es-ES"/>
        </a:p>
      </dgm:t>
    </dgm:pt>
    <dgm:pt modelId="{A348FF1C-614A-4A0C-824A-3611E52B7391}" type="sibTrans" cxnId="{051BC3B8-C0FC-43B8-8924-9AB0F4A6CCF6}">
      <dgm:prSet/>
      <dgm:spPr/>
      <dgm:t>
        <a:bodyPr/>
        <a:lstStyle/>
        <a:p>
          <a:endParaRPr lang="es-ES"/>
        </a:p>
      </dgm:t>
    </dgm:pt>
    <dgm:pt modelId="{7F656A87-E735-4D1D-902D-20EB58C8027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Implement handler in server_workshop.py (</a:t>
          </a:r>
          <a:r>
            <a:rPr lang="en-US" b="0" i="0" dirty="0" err="1"/>
            <a:t>call_tool</a:t>
          </a:r>
          <a:r>
            <a:rPr lang="en-US" b="0" i="0" dirty="0"/>
            <a:t>)</a:t>
          </a:r>
          <a:endParaRPr lang="es-ES" dirty="0"/>
        </a:p>
      </dgm:t>
    </dgm:pt>
    <dgm:pt modelId="{547A6053-3D97-4CC1-ADE5-F542EB403C61}" type="parTrans" cxnId="{DD775D5C-2DCB-4CF5-9157-DD2F8A0A447D}">
      <dgm:prSet/>
      <dgm:spPr/>
      <dgm:t>
        <a:bodyPr/>
        <a:lstStyle/>
        <a:p>
          <a:endParaRPr lang="es-ES"/>
        </a:p>
      </dgm:t>
    </dgm:pt>
    <dgm:pt modelId="{BD8B682C-643C-4838-BA0B-716D2C7CFAA7}" type="sibTrans" cxnId="{DD775D5C-2DCB-4CF5-9157-DD2F8A0A447D}">
      <dgm:prSet/>
      <dgm:spPr/>
      <dgm:t>
        <a:bodyPr/>
        <a:lstStyle/>
        <a:p>
          <a:endParaRPr lang="es-ES"/>
        </a:p>
      </dgm:t>
    </dgm:pt>
    <dgm:pt modelId="{38B89B18-6D68-4945-AE6A-DFCAD588A19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Test: "Show me payment terms"</a:t>
          </a:r>
          <a:endParaRPr lang="es-ES" dirty="0"/>
        </a:p>
      </dgm:t>
    </dgm:pt>
    <dgm:pt modelId="{3079C954-DD66-411C-9B21-1CE8793D93B0}" type="parTrans" cxnId="{74FADECC-6663-4EA1-880D-D4C78FE7E09B}">
      <dgm:prSet/>
      <dgm:spPr/>
      <dgm:t>
        <a:bodyPr/>
        <a:lstStyle/>
        <a:p>
          <a:endParaRPr lang="es-ES"/>
        </a:p>
      </dgm:t>
    </dgm:pt>
    <dgm:pt modelId="{F2E262C7-9EE1-4928-BC99-7623A3BEF43A}" type="sibTrans" cxnId="{74FADECC-6663-4EA1-880D-D4C78FE7E09B}">
      <dgm:prSet/>
      <dgm:spPr/>
      <dgm:t>
        <a:bodyPr/>
        <a:lstStyle/>
        <a:p>
          <a:endParaRPr lang="es-ES"/>
        </a:p>
      </dgm:t>
    </dgm:pt>
    <dgm:pt modelId="{9EDB39B3-D0F3-4D4E-A9D6-BBCB06E9C2E6}" type="pres">
      <dgm:prSet presAssocID="{31C08505-BFDF-44EF-8F1B-C0E1C7E0AD2B}" presName="linear" presStyleCnt="0">
        <dgm:presLayoutVars>
          <dgm:animLvl val="lvl"/>
          <dgm:resizeHandles val="exact"/>
        </dgm:presLayoutVars>
      </dgm:prSet>
      <dgm:spPr/>
    </dgm:pt>
    <dgm:pt modelId="{8E18AE0D-694F-403F-AEC3-3C5053C48920}" type="pres">
      <dgm:prSet presAssocID="{8B7FBB21-3191-4139-99EB-FDD1975BA336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04F8BB1C-9CE7-4291-9BAC-C969373FBFC5}" type="pres">
      <dgm:prSet presAssocID="{8B7FBB21-3191-4139-99EB-FDD1975BA336}" presName="childText" presStyleLbl="revTx" presStyleIdx="0" presStyleCnt="2">
        <dgm:presLayoutVars>
          <dgm:bulletEnabled val="1"/>
        </dgm:presLayoutVars>
      </dgm:prSet>
      <dgm:spPr/>
    </dgm:pt>
    <dgm:pt modelId="{E0219EA4-BBDD-4776-9867-EF7E19E5CA43}" type="pres">
      <dgm:prSet presAssocID="{B5AC907C-72F9-480D-A1BE-D4588E8C135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32358823-0416-4CFF-BB3C-E0487402232A}" type="pres">
      <dgm:prSet presAssocID="{B5AC907C-72F9-480D-A1BE-D4588E8C1356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C4463B20-4418-43AC-BF5F-250B9A49B760}" type="presOf" srcId="{5ED0EFBB-D5FC-45DC-AE50-14AF7C67C527}" destId="{32358823-0416-4CFF-BB3C-E0487402232A}" srcOrd="0" destOrd="0" presId="urn:microsoft.com/office/officeart/2005/8/layout/vList2"/>
    <dgm:cxn modelId="{748FB436-6CFE-426E-83C6-F43341F83F94}" srcId="{B5AC907C-72F9-480D-A1BE-D4588E8C1356}" destId="{5ED0EFBB-D5FC-45DC-AE50-14AF7C67C527}" srcOrd="0" destOrd="0" parTransId="{A4DF920F-605B-4796-AEBC-2CFB1F81C7E1}" sibTransId="{CD588367-010F-4E67-9F7C-61E459DEEBBC}"/>
    <dgm:cxn modelId="{392C3038-86BA-47CA-9DCD-CC8BB7B8B818}" type="presOf" srcId="{8B7FBB21-3191-4139-99EB-FDD1975BA336}" destId="{8E18AE0D-694F-403F-AEC3-3C5053C48920}" srcOrd="0" destOrd="0" presId="urn:microsoft.com/office/officeart/2005/8/layout/vList2"/>
    <dgm:cxn modelId="{DD775D5C-2DCB-4CF5-9157-DD2F8A0A447D}" srcId="{B5AC907C-72F9-480D-A1BE-D4588E8C1356}" destId="{7F656A87-E735-4D1D-902D-20EB58C8027D}" srcOrd="2" destOrd="0" parTransId="{547A6053-3D97-4CC1-ADE5-F542EB403C61}" sibTransId="{BD8B682C-643C-4838-BA0B-716D2C7CFAA7}"/>
    <dgm:cxn modelId="{CB8EC842-2087-4DAD-8108-2ADADB61C75A}" type="presOf" srcId="{38B89B18-6D68-4945-AE6A-DFCAD588A193}" destId="{32358823-0416-4CFF-BB3C-E0487402232A}" srcOrd="0" destOrd="3" presId="urn:microsoft.com/office/officeart/2005/8/layout/vList2"/>
    <dgm:cxn modelId="{44BF2766-4C0B-4410-A06F-2AFB1C675DF4}" srcId="{8B7FBB21-3191-4139-99EB-FDD1975BA336}" destId="{77B9E91D-0210-4F91-BB9A-682CA32D18F9}" srcOrd="1" destOrd="0" parTransId="{E60BF71C-8720-4F8C-BFD4-E1584FEECCE8}" sibTransId="{F6ACD850-9E9B-4804-BCFD-A6C1BF03BE73}"/>
    <dgm:cxn modelId="{7A87F74B-7605-4A71-8FD8-EE4D1BC41849}" type="presOf" srcId="{F25E2FA5-5A23-4FDC-92D7-A6F9BBF82BF3}" destId="{04F8BB1C-9CE7-4291-9BAC-C969373FBFC5}" srcOrd="0" destOrd="2" presId="urn:microsoft.com/office/officeart/2005/8/layout/vList2"/>
    <dgm:cxn modelId="{201B736D-74C5-43EB-869E-644CCA4801C9}" type="presOf" srcId="{77B9E91D-0210-4F91-BB9A-682CA32D18F9}" destId="{04F8BB1C-9CE7-4291-9BAC-C969373FBFC5}" srcOrd="0" destOrd="1" presId="urn:microsoft.com/office/officeart/2005/8/layout/vList2"/>
    <dgm:cxn modelId="{6D62D370-30DC-4D6E-9B5B-FD2C9009D187}" type="presOf" srcId="{313A0759-5CDD-4A23-BCF5-2B0F38EFF8B0}" destId="{04F8BB1C-9CE7-4291-9BAC-C969373FBFC5}" srcOrd="0" destOrd="0" presId="urn:microsoft.com/office/officeart/2005/8/layout/vList2"/>
    <dgm:cxn modelId="{E1985251-28BE-46EB-A0E3-D1D38236F211}" type="presOf" srcId="{7F656A87-E735-4D1D-902D-20EB58C8027D}" destId="{32358823-0416-4CFF-BB3C-E0487402232A}" srcOrd="0" destOrd="2" presId="urn:microsoft.com/office/officeart/2005/8/layout/vList2"/>
    <dgm:cxn modelId="{8457227A-3BDD-4308-BA73-92C130116A87}" srcId="{31C08505-BFDF-44EF-8F1B-C0E1C7E0AD2B}" destId="{8B7FBB21-3191-4139-99EB-FDD1975BA336}" srcOrd="0" destOrd="0" parTransId="{00128B5A-79B5-441D-98F2-E4F12562EF1B}" sibTransId="{F23CB87F-78BC-4623-B328-A21EFEBE6456}"/>
    <dgm:cxn modelId="{364BA887-B09F-4EF2-980F-CD31362C4533}" type="presOf" srcId="{704FBDF0-8F36-4DA6-A0A0-1AEB4C6D6414}" destId="{32358823-0416-4CFF-BB3C-E0487402232A}" srcOrd="0" destOrd="1" presId="urn:microsoft.com/office/officeart/2005/8/layout/vList2"/>
    <dgm:cxn modelId="{A9A835B5-AAAF-4B71-BFC1-75FE49836DD2}" srcId="{8B7FBB21-3191-4139-99EB-FDD1975BA336}" destId="{313A0759-5CDD-4A23-BCF5-2B0F38EFF8B0}" srcOrd="0" destOrd="0" parTransId="{33E51CD2-6A07-4EEC-9C2B-A6FE942CEC71}" sibTransId="{4B851CBA-2301-4060-9427-C924CFA6EFB4}"/>
    <dgm:cxn modelId="{051BC3B8-C0FC-43B8-8924-9AB0F4A6CCF6}" srcId="{B5AC907C-72F9-480D-A1BE-D4588E8C1356}" destId="{704FBDF0-8F36-4DA6-A0A0-1AEB4C6D6414}" srcOrd="1" destOrd="0" parTransId="{9A011408-CB6A-4313-A794-B7CF31594246}" sibTransId="{A348FF1C-614A-4A0C-824A-3611E52B7391}"/>
    <dgm:cxn modelId="{AD0387BB-630E-4482-8E96-C3E29A78CBB6}" type="presOf" srcId="{E6B43375-3B84-450C-816A-792E18B621BB}" destId="{04F8BB1C-9CE7-4291-9BAC-C969373FBFC5}" srcOrd="0" destOrd="3" presId="urn:microsoft.com/office/officeart/2005/8/layout/vList2"/>
    <dgm:cxn modelId="{B87D88C8-76E0-46F0-A6A3-886B76B5AF17}" type="presOf" srcId="{31C08505-BFDF-44EF-8F1B-C0E1C7E0AD2B}" destId="{9EDB39B3-D0F3-4D4E-A9D6-BBCB06E9C2E6}" srcOrd="0" destOrd="0" presId="urn:microsoft.com/office/officeart/2005/8/layout/vList2"/>
    <dgm:cxn modelId="{74FADECC-6663-4EA1-880D-D4C78FE7E09B}" srcId="{B5AC907C-72F9-480D-A1BE-D4588E8C1356}" destId="{38B89B18-6D68-4945-AE6A-DFCAD588A193}" srcOrd="3" destOrd="0" parTransId="{3079C954-DD66-411C-9B21-1CE8793D93B0}" sibTransId="{F2E262C7-9EE1-4928-BC99-7623A3BEF43A}"/>
    <dgm:cxn modelId="{1D641BD6-AFCA-49EC-BEB1-953E1EA2B7DC}" srcId="{8B7FBB21-3191-4139-99EB-FDD1975BA336}" destId="{F25E2FA5-5A23-4FDC-92D7-A6F9BBF82BF3}" srcOrd="2" destOrd="0" parTransId="{8942435B-39FF-48A6-8128-F40295C0A176}" sibTransId="{DE989A0E-20C2-4FD2-9DE4-EA3BC05F6368}"/>
    <dgm:cxn modelId="{6CCF26DB-29BB-4B3A-8953-DE4A955538F6}" type="presOf" srcId="{B5AC907C-72F9-480D-A1BE-D4588E8C1356}" destId="{E0219EA4-BBDD-4776-9867-EF7E19E5CA43}" srcOrd="0" destOrd="0" presId="urn:microsoft.com/office/officeart/2005/8/layout/vList2"/>
    <dgm:cxn modelId="{787B38E0-4F75-4D6B-AB2D-C5BEE2F7FB19}" srcId="{8B7FBB21-3191-4139-99EB-FDD1975BA336}" destId="{E6B43375-3B84-450C-816A-792E18B621BB}" srcOrd="3" destOrd="0" parTransId="{41C863F3-7DE7-4E11-9DA0-149D26D27EC9}" sibTransId="{3D0AA35A-5F8B-4207-B76F-133130491948}"/>
    <dgm:cxn modelId="{EF87C6E0-116F-4920-BABD-F3997B3AB49C}" srcId="{31C08505-BFDF-44EF-8F1B-C0E1C7E0AD2B}" destId="{B5AC907C-72F9-480D-A1BE-D4588E8C1356}" srcOrd="1" destOrd="0" parTransId="{A151B430-5F95-4437-B6AC-FD66A473A77C}" sibTransId="{DC859305-CE71-417F-B285-DDB1D609A7FA}"/>
    <dgm:cxn modelId="{E9B01D26-B1AB-462E-A199-2B2B21B452C9}" type="presParOf" srcId="{9EDB39B3-D0F3-4D4E-A9D6-BBCB06E9C2E6}" destId="{8E18AE0D-694F-403F-AEC3-3C5053C48920}" srcOrd="0" destOrd="0" presId="urn:microsoft.com/office/officeart/2005/8/layout/vList2"/>
    <dgm:cxn modelId="{EF2F66D2-67A9-4145-95D0-E0ECB38C07B0}" type="presParOf" srcId="{9EDB39B3-D0F3-4D4E-A9D6-BBCB06E9C2E6}" destId="{04F8BB1C-9CE7-4291-9BAC-C969373FBFC5}" srcOrd="1" destOrd="0" presId="urn:microsoft.com/office/officeart/2005/8/layout/vList2"/>
    <dgm:cxn modelId="{B6433697-C2B5-43C6-8921-F983AC26574E}" type="presParOf" srcId="{9EDB39B3-D0F3-4D4E-A9D6-BBCB06E9C2E6}" destId="{E0219EA4-BBDD-4776-9867-EF7E19E5CA43}" srcOrd="2" destOrd="0" presId="urn:microsoft.com/office/officeart/2005/8/layout/vList2"/>
    <dgm:cxn modelId="{490ED1C0-E813-44D2-B9BA-8C6AF09A8C75}" type="presParOf" srcId="{9EDB39B3-D0F3-4D4E-A9D6-BBCB06E9C2E6}" destId="{32358823-0416-4CFF-BB3C-E0487402232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3279B3C-0382-4278-9DC4-C76CCA729D79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43DB4C40-8186-4180-8026-056497DBF0F9}">
      <dgm:prSet/>
      <dgm:spPr/>
      <dgm:t>
        <a:bodyPr/>
        <a:lstStyle/>
        <a:p>
          <a:r>
            <a:rPr lang="es-ES" b="1" i="0"/>
            <a:t>Workshop Materials:</a:t>
          </a:r>
          <a:endParaRPr lang="es-ES"/>
        </a:p>
      </dgm:t>
    </dgm:pt>
    <dgm:pt modelId="{7E4926D5-A93B-46ED-8081-5562EB246960}" type="parTrans" cxnId="{9D9C5B8F-FDDD-4878-BF01-5E065F87E61F}">
      <dgm:prSet/>
      <dgm:spPr/>
      <dgm:t>
        <a:bodyPr/>
        <a:lstStyle/>
        <a:p>
          <a:endParaRPr lang="es-ES"/>
        </a:p>
      </dgm:t>
    </dgm:pt>
    <dgm:pt modelId="{BEE49642-5CE7-47AB-B481-F625AFB03A2A}" type="sibTrans" cxnId="{9D9C5B8F-FDDD-4878-BF01-5E065F87E61F}">
      <dgm:prSet/>
      <dgm:spPr/>
      <dgm:t>
        <a:bodyPr/>
        <a:lstStyle/>
        <a:p>
          <a:endParaRPr lang="es-ES"/>
        </a:p>
      </dgm:t>
    </dgm:pt>
    <dgm:pt modelId="{5E827F91-F9E5-496E-82EC-E8DFE2C88AFC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dirty="0"/>
            <a:t>WORKSHOP_GUIDE_EN.md - Complete step-</a:t>
          </a:r>
          <a:r>
            <a:rPr lang="es-ES" b="0" i="0" dirty="0" err="1"/>
            <a:t>by</a:t>
          </a:r>
          <a:r>
            <a:rPr lang="es-ES" b="0" i="0" dirty="0"/>
            <a:t>-step guide</a:t>
          </a:r>
          <a:endParaRPr lang="es-ES" dirty="0"/>
        </a:p>
      </dgm:t>
    </dgm:pt>
    <dgm:pt modelId="{28381DBD-4B69-4764-9C4C-B02320F20FFA}" type="parTrans" cxnId="{5A0836F9-663F-47F4-B69B-1896E308767F}">
      <dgm:prSet/>
      <dgm:spPr/>
      <dgm:t>
        <a:bodyPr/>
        <a:lstStyle/>
        <a:p>
          <a:endParaRPr lang="es-ES"/>
        </a:p>
      </dgm:t>
    </dgm:pt>
    <dgm:pt modelId="{ABA232AD-A33A-41D7-8885-4ABE74DE11F5}" type="sibTrans" cxnId="{5A0836F9-663F-47F4-B69B-1896E308767F}">
      <dgm:prSet/>
      <dgm:spPr/>
      <dgm:t>
        <a:bodyPr/>
        <a:lstStyle/>
        <a:p>
          <a:endParaRPr lang="es-ES"/>
        </a:p>
      </dgm:t>
    </dgm:pt>
    <dgm:pt modelId="{8E7A310F-EF80-447C-BECB-4F77D98BD338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dirty="0"/>
            <a:t>Validate_workshop.py - </a:t>
          </a:r>
          <a:r>
            <a:rPr lang="es-ES" b="0" i="0" dirty="0" err="1"/>
            <a:t>Setup</a:t>
          </a:r>
          <a:r>
            <a:rPr lang="es-ES" b="0" i="0" dirty="0"/>
            <a:t> </a:t>
          </a:r>
          <a:r>
            <a:rPr lang="es-ES" b="0" i="0" dirty="0" err="1"/>
            <a:t>validation</a:t>
          </a:r>
          <a:r>
            <a:rPr lang="es-ES" b="0" i="0" dirty="0"/>
            <a:t> script</a:t>
          </a:r>
          <a:endParaRPr lang="es-ES" dirty="0"/>
        </a:p>
      </dgm:t>
    </dgm:pt>
    <dgm:pt modelId="{34D1C82D-BC46-4519-83DA-108BF717EF6A}" type="parTrans" cxnId="{A1765FBE-2A77-46DA-A888-925BAB395064}">
      <dgm:prSet/>
      <dgm:spPr/>
      <dgm:t>
        <a:bodyPr/>
        <a:lstStyle/>
        <a:p>
          <a:endParaRPr lang="es-ES"/>
        </a:p>
      </dgm:t>
    </dgm:pt>
    <dgm:pt modelId="{6C7E07CB-733D-4EEF-872B-7DBE0C96734A}" type="sibTrans" cxnId="{A1765FBE-2A77-46DA-A888-925BAB395064}">
      <dgm:prSet/>
      <dgm:spPr/>
      <dgm:t>
        <a:bodyPr/>
        <a:lstStyle/>
        <a:p>
          <a:endParaRPr lang="es-ES"/>
        </a:p>
      </dgm:t>
    </dgm:pt>
    <dgm:pt modelId="{560026BA-DD12-4246-961D-D00C354C652D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dirty="0" err="1"/>
            <a:t>Vata</a:t>
          </a:r>
          <a:r>
            <a:rPr lang="es-ES" b="0" i="0" dirty="0"/>
            <a:t>/ - </a:t>
          </a:r>
          <a:r>
            <a:rPr lang="es-ES" b="0" i="0" dirty="0" err="1"/>
            <a:t>Mock</a:t>
          </a:r>
          <a:r>
            <a:rPr lang="es-ES" b="0" i="0" dirty="0"/>
            <a:t> CSV files </a:t>
          </a:r>
          <a:r>
            <a:rPr lang="es-ES" b="0" i="0" dirty="0" err="1"/>
            <a:t>for</a:t>
          </a:r>
          <a:r>
            <a:rPr lang="es-ES" b="0" i="0" dirty="0"/>
            <a:t> </a:t>
          </a:r>
          <a:r>
            <a:rPr lang="es-ES" b="0" i="0" dirty="0" err="1"/>
            <a:t>testing</a:t>
          </a:r>
          <a:endParaRPr lang="es-ES" dirty="0"/>
        </a:p>
      </dgm:t>
    </dgm:pt>
    <dgm:pt modelId="{854ADE97-3F2E-4874-AA5A-1FCB1B850357}" type="parTrans" cxnId="{47A60D30-C0E1-4D0D-A24B-C2DF145C9E68}">
      <dgm:prSet/>
      <dgm:spPr/>
      <dgm:t>
        <a:bodyPr/>
        <a:lstStyle/>
        <a:p>
          <a:endParaRPr lang="es-ES"/>
        </a:p>
      </dgm:t>
    </dgm:pt>
    <dgm:pt modelId="{D6D0150C-DC96-4EB3-8DBA-ECF541C842C0}" type="sibTrans" cxnId="{47A60D30-C0E1-4D0D-A24B-C2DF145C9E68}">
      <dgm:prSet/>
      <dgm:spPr/>
      <dgm:t>
        <a:bodyPr/>
        <a:lstStyle/>
        <a:p>
          <a:endParaRPr lang="es-ES"/>
        </a:p>
      </dgm:t>
    </dgm:pt>
    <dgm:pt modelId="{5DED0B20-E0C7-4689-91D3-E2EB05ED0F04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dirty="0" err="1"/>
            <a:t>Repository</a:t>
          </a:r>
          <a:r>
            <a:rPr lang="es-ES" b="0" i="0" dirty="0"/>
            <a:t>: github.com/</a:t>
          </a:r>
          <a:r>
            <a:rPr lang="es-ES" b="0" i="0" dirty="0" err="1"/>
            <a:t>javiarmesto</a:t>
          </a:r>
          <a:r>
            <a:rPr lang="es-ES" b="0" i="0" dirty="0"/>
            <a:t>/Workshop-MCP-Server-</a:t>
          </a:r>
          <a:r>
            <a:rPr lang="es-ES" b="0" i="0" dirty="0" err="1"/>
            <a:t>Directions</a:t>
          </a:r>
          <a:r>
            <a:rPr lang="es-ES" b="0" i="0" dirty="0"/>
            <a:t>-</a:t>
          </a:r>
          <a:r>
            <a:rPr lang="es-ES" b="0" i="0" dirty="0" err="1"/>
            <a:t>labs</a:t>
          </a:r>
          <a:endParaRPr lang="es-ES" dirty="0"/>
        </a:p>
      </dgm:t>
    </dgm:pt>
    <dgm:pt modelId="{E58DAB29-BBE4-4FFF-9ECB-72C66D0988FA}" type="parTrans" cxnId="{A31C3296-B53E-476E-9F28-28EB2514CD2E}">
      <dgm:prSet/>
      <dgm:spPr/>
      <dgm:t>
        <a:bodyPr/>
        <a:lstStyle/>
        <a:p>
          <a:endParaRPr lang="es-ES"/>
        </a:p>
      </dgm:t>
    </dgm:pt>
    <dgm:pt modelId="{94841467-1D3F-4674-88B1-5163C718A003}" type="sibTrans" cxnId="{A31C3296-B53E-476E-9F28-28EB2514CD2E}">
      <dgm:prSet/>
      <dgm:spPr/>
      <dgm:t>
        <a:bodyPr/>
        <a:lstStyle/>
        <a:p>
          <a:endParaRPr lang="es-ES"/>
        </a:p>
      </dgm:t>
    </dgm:pt>
    <dgm:pt modelId="{C851B242-19A3-467C-B6E2-D5DCC8B98283}">
      <dgm:prSet/>
      <dgm:spPr/>
      <dgm:t>
        <a:bodyPr/>
        <a:lstStyle/>
        <a:p>
          <a:r>
            <a:rPr lang="es-ES" b="1" i="0"/>
            <a:t>MCP Protocol:</a:t>
          </a:r>
          <a:endParaRPr lang="es-ES" dirty="0"/>
        </a:p>
      </dgm:t>
    </dgm:pt>
    <dgm:pt modelId="{99217283-9022-473B-8470-A0C1D5665DD8}" type="parTrans" cxnId="{B2FB5DCE-26D7-4106-A0B5-0B87914C13FF}">
      <dgm:prSet/>
      <dgm:spPr/>
      <dgm:t>
        <a:bodyPr/>
        <a:lstStyle/>
        <a:p>
          <a:endParaRPr lang="es-ES"/>
        </a:p>
      </dgm:t>
    </dgm:pt>
    <dgm:pt modelId="{6CBAA337-DFAF-4003-97CB-3FE00779F9A5}" type="sibTrans" cxnId="{B2FB5DCE-26D7-4106-A0B5-0B87914C13FF}">
      <dgm:prSet/>
      <dgm:spPr/>
      <dgm:t>
        <a:bodyPr/>
        <a:lstStyle/>
        <a:p>
          <a:endParaRPr lang="es-ES"/>
        </a:p>
      </dgm:t>
    </dgm:pt>
    <dgm:pt modelId="{3261D653-89D6-4D28-9C9B-74F30DAF0375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dirty="0" err="1"/>
            <a:t>Spec</a:t>
          </a:r>
          <a:r>
            <a:rPr lang="es-ES" b="0" i="0" dirty="0"/>
            <a:t>: </a:t>
          </a:r>
          <a:r>
            <a:rPr lang="es-ES" b="0" i="0" u="sng" dirty="0">
              <a:hlinkClick xmlns:r="http://schemas.openxmlformats.org/officeDocument/2006/relationships" r:id="rId1"/>
            </a:rPr>
            <a:t>spec.modelcontextprotocol.io</a:t>
          </a:r>
          <a:endParaRPr lang="es-ES" dirty="0"/>
        </a:p>
      </dgm:t>
    </dgm:pt>
    <dgm:pt modelId="{2EDFFD60-F120-4255-AA40-9BE7164DF3B4}" type="parTrans" cxnId="{7B76E53F-2B00-4E41-A6CC-1E16D95FDE81}">
      <dgm:prSet/>
      <dgm:spPr/>
      <dgm:t>
        <a:bodyPr/>
        <a:lstStyle/>
        <a:p>
          <a:endParaRPr lang="es-ES"/>
        </a:p>
      </dgm:t>
    </dgm:pt>
    <dgm:pt modelId="{33F35AFD-9875-49F2-ADEB-3A574D2B13B8}" type="sibTrans" cxnId="{7B76E53F-2B00-4E41-A6CC-1E16D95FDE81}">
      <dgm:prSet/>
      <dgm:spPr/>
      <dgm:t>
        <a:bodyPr/>
        <a:lstStyle/>
        <a:p>
          <a:endParaRPr lang="es-ES"/>
        </a:p>
      </dgm:t>
    </dgm:pt>
    <dgm:pt modelId="{5B47F2B9-A3AC-4CA6-A2C7-5BD460CF8E69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dirty="0" err="1"/>
            <a:t>Docs</a:t>
          </a:r>
          <a:r>
            <a:rPr lang="es-ES" b="0" i="0" dirty="0"/>
            <a:t>: </a:t>
          </a:r>
          <a:r>
            <a:rPr lang="es-ES" b="0" i="0" u="sng" dirty="0">
              <a:hlinkClick xmlns:r="http://schemas.openxmlformats.org/officeDocument/2006/relationships" r:id="rId2"/>
            </a:rPr>
            <a:t>modelcontextprotocol.io</a:t>
          </a:r>
          <a:endParaRPr lang="es-ES" dirty="0"/>
        </a:p>
      </dgm:t>
    </dgm:pt>
    <dgm:pt modelId="{EFAEB2A8-BE8C-4614-8BAE-062562297482}" type="parTrans" cxnId="{7DA4D01E-9DC1-45DD-BAEE-3C11424125AF}">
      <dgm:prSet/>
      <dgm:spPr/>
      <dgm:t>
        <a:bodyPr/>
        <a:lstStyle/>
        <a:p>
          <a:endParaRPr lang="es-ES"/>
        </a:p>
      </dgm:t>
    </dgm:pt>
    <dgm:pt modelId="{546F7037-094F-4948-9B87-12BB4AE88DC1}" type="sibTrans" cxnId="{7DA4D01E-9DC1-45DD-BAEE-3C11424125AF}">
      <dgm:prSet/>
      <dgm:spPr/>
      <dgm:t>
        <a:bodyPr/>
        <a:lstStyle/>
        <a:p>
          <a:endParaRPr lang="es-ES"/>
        </a:p>
      </dgm:t>
    </dgm:pt>
    <dgm:pt modelId="{25DA6BE9-1983-4789-A503-41689D83E6EE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dirty="0"/>
            <a:t>Python SDK: </a:t>
          </a:r>
          <a:r>
            <a:rPr lang="es-ES" b="0" i="0" dirty="0" err="1"/>
            <a:t>pip</a:t>
          </a:r>
          <a:r>
            <a:rPr lang="es-ES" b="0" i="0" dirty="0"/>
            <a:t> </a:t>
          </a:r>
          <a:r>
            <a:rPr lang="es-ES" b="0" i="0" dirty="0" err="1"/>
            <a:t>install</a:t>
          </a:r>
          <a:r>
            <a:rPr lang="es-ES" b="0" i="0" dirty="0"/>
            <a:t> </a:t>
          </a:r>
          <a:r>
            <a:rPr lang="es-ES" b="0" i="0" dirty="0" err="1"/>
            <a:t>mcp</a:t>
          </a:r>
          <a:endParaRPr lang="es-ES" dirty="0"/>
        </a:p>
      </dgm:t>
    </dgm:pt>
    <dgm:pt modelId="{4C3C50BE-972F-45D0-8AC2-CA65EFC7A61B}" type="parTrans" cxnId="{F9349F71-E5D7-4CCE-B308-F6B600BF3F19}">
      <dgm:prSet/>
      <dgm:spPr/>
      <dgm:t>
        <a:bodyPr/>
        <a:lstStyle/>
        <a:p>
          <a:endParaRPr lang="es-ES"/>
        </a:p>
      </dgm:t>
    </dgm:pt>
    <dgm:pt modelId="{87DC47D0-B83B-449D-9C91-645557BDD47E}" type="sibTrans" cxnId="{F9349F71-E5D7-4CCE-B308-F6B600BF3F19}">
      <dgm:prSet/>
      <dgm:spPr/>
      <dgm:t>
        <a:bodyPr/>
        <a:lstStyle/>
        <a:p>
          <a:endParaRPr lang="es-ES"/>
        </a:p>
      </dgm:t>
    </dgm:pt>
    <dgm:pt modelId="{787F4064-F7FB-43B3-AB49-A034D2D6BDD7}">
      <dgm:prSet/>
      <dgm:spPr/>
      <dgm:t>
        <a:bodyPr/>
        <a:lstStyle/>
        <a:p>
          <a:r>
            <a:rPr lang="es-ES" b="1" i="0" dirty="0"/>
            <a:t>Business Central:</a:t>
          </a:r>
          <a:endParaRPr lang="es-ES" dirty="0"/>
        </a:p>
      </dgm:t>
    </dgm:pt>
    <dgm:pt modelId="{63EBB6B0-7427-4738-BB44-58A0AF8D04F9}" type="parTrans" cxnId="{5B283D39-DCD2-41FD-B5D0-8CA01A184EF4}">
      <dgm:prSet/>
      <dgm:spPr/>
      <dgm:t>
        <a:bodyPr/>
        <a:lstStyle/>
        <a:p>
          <a:endParaRPr lang="es-ES"/>
        </a:p>
      </dgm:t>
    </dgm:pt>
    <dgm:pt modelId="{DDFE403C-0688-48DA-8706-DF86A5CC55D2}" type="sibTrans" cxnId="{5B283D39-DCD2-41FD-B5D0-8CA01A184EF4}">
      <dgm:prSet/>
      <dgm:spPr/>
      <dgm:t>
        <a:bodyPr/>
        <a:lstStyle/>
        <a:p>
          <a:endParaRPr lang="es-ES"/>
        </a:p>
      </dgm:t>
    </dgm:pt>
    <dgm:pt modelId="{43C1BBC7-24DD-4BAB-BDC9-367941D42562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u="sng" dirty="0">
              <a:hlinkClick xmlns:r="http://schemas.openxmlformats.org/officeDocument/2006/relationships" r:id="rId3"/>
            </a:rPr>
            <a:t>BC API Reference</a:t>
          </a:r>
          <a:endParaRPr lang="es-ES" dirty="0"/>
        </a:p>
      </dgm:t>
    </dgm:pt>
    <dgm:pt modelId="{74D9208F-8AA4-4870-960A-ACBF94841E4B}" type="parTrans" cxnId="{EE6F8149-C197-4C8A-96C0-197E6D3A91FF}">
      <dgm:prSet/>
      <dgm:spPr/>
      <dgm:t>
        <a:bodyPr/>
        <a:lstStyle/>
        <a:p>
          <a:endParaRPr lang="es-ES"/>
        </a:p>
      </dgm:t>
    </dgm:pt>
    <dgm:pt modelId="{F33F0E3D-EB47-44ED-B7EF-1282A8A777EB}" type="sibTrans" cxnId="{EE6F8149-C197-4C8A-96C0-197E6D3A91FF}">
      <dgm:prSet/>
      <dgm:spPr/>
      <dgm:t>
        <a:bodyPr/>
        <a:lstStyle/>
        <a:p>
          <a:endParaRPr lang="es-ES"/>
        </a:p>
      </dgm:t>
    </dgm:pt>
    <dgm:pt modelId="{F72C4FB3-50EB-4B07-8093-84F31FC4B628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0" i="0" u="sng" dirty="0">
              <a:hlinkClick xmlns:r="http://schemas.openxmlformats.org/officeDocument/2006/relationships" r:id="rId4"/>
            </a:rPr>
            <a:t>Azure AD </a:t>
          </a:r>
          <a:r>
            <a:rPr lang="es-ES" b="0" i="0" u="sng" dirty="0" err="1">
              <a:hlinkClick xmlns:r="http://schemas.openxmlformats.org/officeDocument/2006/relationships" r:id="rId4"/>
            </a:rPr>
            <a:t>Auth</a:t>
          </a:r>
          <a:endParaRPr lang="es-ES" dirty="0"/>
        </a:p>
      </dgm:t>
    </dgm:pt>
    <dgm:pt modelId="{5D523EF2-B230-45B4-82A7-AB6F065BF3DA}" type="parTrans" cxnId="{0BDD4DBA-4506-489A-A440-322E63BFA145}">
      <dgm:prSet/>
      <dgm:spPr/>
      <dgm:t>
        <a:bodyPr/>
        <a:lstStyle/>
        <a:p>
          <a:endParaRPr lang="es-ES"/>
        </a:p>
      </dgm:t>
    </dgm:pt>
    <dgm:pt modelId="{5018C646-C1EE-491D-A91E-4E7BEE0D1B41}" type="sibTrans" cxnId="{0BDD4DBA-4506-489A-A440-322E63BFA145}">
      <dgm:prSet/>
      <dgm:spPr/>
      <dgm:t>
        <a:bodyPr/>
        <a:lstStyle/>
        <a:p>
          <a:endParaRPr lang="es-ES"/>
        </a:p>
      </dgm:t>
    </dgm:pt>
    <dgm:pt modelId="{5C7E0494-1F0E-42F9-8EC2-37F2CBA803DD}" type="pres">
      <dgm:prSet presAssocID="{73279B3C-0382-4278-9DC4-C76CCA729D79}" presName="linear" presStyleCnt="0">
        <dgm:presLayoutVars>
          <dgm:animLvl val="lvl"/>
          <dgm:resizeHandles val="exact"/>
        </dgm:presLayoutVars>
      </dgm:prSet>
      <dgm:spPr/>
    </dgm:pt>
    <dgm:pt modelId="{10D22BB5-380B-4810-BBA0-B3B503F979F3}" type="pres">
      <dgm:prSet presAssocID="{43DB4C40-8186-4180-8026-056497DBF0F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6A2E537-4A2C-4DFA-AD8A-423692102DC9}" type="pres">
      <dgm:prSet presAssocID="{43DB4C40-8186-4180-8026-056497DBF0F9}" presName="childText" presStyleLbl="revTx" presStyleIdx="0" presStyleCnt="3">
        <dgm:presLayoutVars>
          <dgm:bulletEnabled val="1"/>
        </dgm:presLayoutVars>
      </dgm:prSet>
      <dgm:spPr/>
    </dgm:pt>
    <dgm:pt modelId="{13C5329A-3410-412E-8BA5-654BDC4D7B90}" type="pres">
      <dgm:prSet presAssocID="{C851B242-19A3-467C-B6E2-D5DCC8B9828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1D943E9-16AE-4037-A479-F3F4F5F79FBE}" type="pres">
      <dgm:prSet presAssocID="{C851B242-19A3-467C-B6E2-D5DCC8B98283}" presName="childText" presStyleLbl="revTx" presStyleIdx="1" presStyleCnt="3">
        <dgm:presLayoutVars>
          <dgm:bulletEnabled val="1"/>
        </dgm:presLayoutVars>
      </dgm:prSet>
      <dgm:spPr/>
    </dgm:pt>
    <dgm:pt modelId="{253C039F-E3FF-4612-A66B-3A88185A51B4}" type="pres">
      <dgm:prSet presAssocID="{787F4064-F7FB-43B3-AB49-A034D2D6BDD7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FDF2882-A03E-4F0B-B0BE-D03FB0B34202}" type="pres">
      <dgm:prSet presAssocID="{787F4064-F7FB-43B3-AB49-A034D2D6BDD7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7DA4D01E-9DC1-45DD-BAEE-3C11424125AF}" srcId="{C851B242-19A3-467C-B6E2-D5DCC8B98283}" destId="{5B47F2B9-A3AC-4CA6-A2C7-5BD460CF8E69}" srcOrd="1" destOrd="0" parTransId="{EFAEB2A8-BE8C-4614-8BAE-062562297482}" sibTransId="{546F7037-094F-4948-9B87-12BB4AE88DC1}"/>
    <dgm:cxn modelId="{47A60D30-C0E1-4D0D-A24B-C2DF145C9E68}" srcId="{43DB4C40-8186-4180-8026-056497DBF0F9}" destId="{560026BA-DD12-4246-961D-D00C354C652D}" srcOrd="2" destOrd="0" parTransId="{854ADE97-3F2E-4874-AA5A-1FCB1B850357}" sibTransId="{D6D0150C-DC96-4EB3-8DBA-ECF541C842C0}"/>
    <dgm:cxn modelId="{5B283D39-DCD2-41FD-B5D0-8CA01A184EF4}" srcId="{73279B3C-0382-4278-9DC4-C76CCA729D79}" destId="{787F4064-F7FB-43B3-AB49-A034D2D6BDD7}" srcOrd="2" destOrd="0" parTransId="{63EBB6B0-7427-4738-BB44-58A0AF8D04F9}" sibTransId="{DDFE403C-0688-48DA-8706-DF86A5CC55D2}"/>
    <dgm:cxn modelId="{7B76E53F-2B00-4E41-A6CC-1E16D95FDE81}" srcId="{C851B242-19A3-467C-B6E2-D5DCC8B98283}" destId="{3261D653-89D6-4D28-9C9B-74F30DAF0375}" srcOrd="0" destOrd="0" parTransId="{2EDFFD60-F120-4255-AA40-9BE7164DF3B4}" sibTransId="{33F35AFD-9875-49F2-ADEB-3A574D2B13B8}"/>
    <dgm:cxn modelId="{8CA3CF5E-D96D-4011-B9F8-5E8146E3ADA7}" type="presOf" srcId="{43C1BBC7-24DD-4BAB-BDC9-367941D42562}" destId="{4FDF2882-A03E-4F0B-B0BE-D03FB0B34202}" srcOrd="0" destOrd="0" presId="urn:microsoft.com/office/officeart/2005/8/layout/vList2"/>
    <dgm:cxn modelId="{EE6F8149-C197-4C8A-96C0-197E6D3A91FF}" srcId="{787F4064-F7FB-43B3-AB49-A034D2D6BDD7}" destId="{43C1BBC7-24DD-4BAB-BDC9-367941D42562}" srcOrd="0" destOrd="0" parTransId="{74D9208F-8AA4-4870-960A-ACBF94841E4B}" sibTransId="{F33F0E3D-EB47-44ED-B7EF-1282A8A777EB}"/>
    <dgm:cxn modelId="{0346AE69-E7D0-4DA3-8BC1-D9B1FA3438EE}" type="presOf" srcId="{560026BA-DD12-4246-961D-D00C354C652D}" destId="{76A2E537-4A2C-4DFA-AD8A-423692102DC9}" srcOrd="0" destOrd="2" presId="urn:microsoft.com/office/officeart/2005/8/layout/vList2"/>
    <dgm:cxn modelId="{C137E16E-D5BC-4074-8C99-D8B4C03C4D60}" type="presOf" srcId="{73279B3C-0382-4278-9DC4-C76CCA729D79}" destId="{5C7E0494-1F0E-42F9-8EC2-37F2CBA803DD}" srcOrd="0" destOrd="0" presId="urn:microsoft.com/office/officeart/2005/8/layout/vList2"/>
    <dgm:cxn modelId="{F9349F71-E5D7-4CCE-B308-F6B600BF3F19}" srcId="{C851B242-19A3-467C-B6E2-D5DCC8B98283}" destId="{25DA6BE9-1983-4789-A503-41689D83E6EE}" srcOrd="2" destOrd="0" parTransId="{4C3C50BE-972F-45D0-8AC2-CA65EFC7A61B}" sibTransId="{87DC47D0-B83B-449D-9C91-645557BDD47E}"/>
    <dgm:cxn modelId="{7041EE82-B1F4-45A8-9EAD-7FE8D1F0282A}" type="presOf" srcId="{5E827F91-F9E5-496E-82EC-E8DFE2C88AFC}" destId="{76A2E537-4A2C-4DFA-AD8A-423692102DC9}" srcOrd="0" destOrd="0" presId="urn:microsoft.com/office/officeart/2005/8/layout/vList2"/>
    <dgm:cxn modelId="{9D9C5B8F-FDDD-4878-BF01-5E065F87E61F}" srcId="{73279B3C-0382-4278-9DC4-C76CCA729D79}" destId="{43DB4C40-8186-4180-8026-056497DBF0F9}" srcOrd="0" destOrd="0" parTransId="{7E4926D5-A93B-46ED-8081-5562EB246960}" sibTransId="{BEE49642-5CE7-47AB-B481-F625AFB03A2A}"/>
    <dgm:cxn modelId="{A31C3296-B53E-476E-9F28-28EB2514CD2E}" srcId="{43DB4C40-8186-4180-8026-056497DBF0F9}" destId="{5DED0B20-E0C7-4689-91D3-E2EB05ED0F04}" srcOrd="3" destOrd="0" parTransId="{E58DAB29-BBE4-4FFF-9ECB-72C66D0988FA}" sibTransId="{94841467-1D3F-4674-88B1-5163C718A003}"/>
    <dgm:cxn modelId="{F5A2A9A8-3CB2-478F-9CA7-9BEB178933C7}" type="presOf" srcId="{5DED0B20-E0C7-4689-91D3-E2EB05ED0F04}" destId="{76A2E537-4A2C-4DFA-AD8A-423692102DC9}" srcOrd="0" destOrd="3" presId="urn:microsoft.com/office/officeart/2005/8/layout/vList2"/>
    <dgm:cxn modelId="{572B3BAB-C536-4465-9877-B7CC65FAAAA4}" type="presOf" srcId="{3261D653-89D6-4D28-9C9B-74F30DAF0375}" destId="{E1D943E9-16AE-4037-A479-F3F4F5F79FBE}" srcOrd="0" destOrd="0" presId="urn:microsoft.com/office/officeart/2005/8/layout/vList2"/>
    <dgm:cxn modelId="{E6B657B3-7EAE-4A3A-9DE2-C9389F3FE4F0}" type="presOf" srcId="{787F4064-F7FB-43B3-AB49-A034D2D6BDD7}" destId="{253C039F-E3FF-4612-A66B-3A88185A51B4}" srcOrd="0" destOrd="0" presId="urn:microsoft.com/office/officeart/2005/8/layout/vList2"/>
    <dgm:cxn modelId="{0BDD4DBA-4506-489A-A440-322E63BFA145}" srcId="{787F4064-F7FB-43B3-AB49-A034D2D6BDD7}" destId="{F72C4FB3-50EB-4B07-8093-84F31FC4B628}" srcOrd="1" destOrd="0" parTransId="{5D523EF2-B230-45B4-82A7-AB6F065BF3DA}" sibTransId="{5018C646-C1EE-491D-A91E-4E7BEE0D1B41}"/>
    <dgm:cxn modelId="{A1765FBE-2A77-46DA-A888-925BAB395064}" srcId="{43DB4C40-8186-4180-8026-056497DBF0F9}" destId="{8E7A310F-EF80-447C-BECB-4F77D98BD338}" srcOrd="1" destOrd="0" parTransId="{34D1C82D-BC46-4519-83DA-108BF717EF6A}" sibTransId="{6C7E07CB-733D-4EEF-872B-7DBE0C96734A}"/>
    <dgm:cxn modelId="{CFF707C0-9217-4543-A13C-B06487BB6594}" type="presOf" srcId="{8E7A310F-EF80-447C-BECB-4F77D98BD338}" destId="{76A2E537-4A2C-4DFA-AD8A-423692102DC9}" srcOrd="0" destOrd="1" presId="urn:microsoft.com/office/officeart/2005/8/layout/vList2"/>
    <dgm:cxn modelId="{49649FCD-FDA9-4CAC-AD5F-9FC9891047F2}" type="presOf" srcId="{25DA6BE9-1983-4789-A503-41689D83E6EE}" destId="{E1D943E9-16AE-4037-A479-F3F4F5F79FBE}" srcOrd="0" destOrd="2" presId="urn:microsoft.com/office/officeart/2005/8/layout/vList2"/>
    <dgm:cxn modelId="{B2FB5DCE-26D7-4106-A0B5-0B87914C13FF}" srcId="{73279B3C-0382-4278-9DC4-C76CCA729D79}" destId="{C851B242-19A3-467C-B6E2-D5DCC8B98283}" srcOrd="1" destOrd="0" parTransId="{99217283-9022-473B-8470-A0C1D5665DD8}" sibTransId="{6CBAA337-DFAF-4003-97CB-3FE00779F9A5}"/>
    <dgm:cxn modelId="{33F5CED7-41D3-4C08-9BBB-A2955E18440C}" type="presOf" srcId="{43DB4C40-8186-4180-8026-056497DBF0F9}" destId="{10D22BB5-380B-4810-BBA0-B3B503F979F3}" srcOrd="0" destOrd="0" presId="urn:microsoft.com/office/officeart/2005/8/layout/vList2"/>
    <dgm:cxn modelId="{889792DA-99E5-4470-8BA2-C2827F9C2131}" type="presOf" srcId="{F72C4FB3-50EB-4B07-8093-84F31FC4B628}" destId="{4FDF2882-A03E-4F0B-B0BE-D03FB0B34202}" srcOrd="0" destOrd="1" presId="urn:microsoft.com/office/officeart/2005/8/layout/vList2"/>
    <dgm:cxn modelId="{D374EAE6-7947-4A4B-9C5A-2C8765BD9C68}" type="presOf" srcId="{C851B242-19A3-467C-B6E2-D5DCC8B98283}" destId="{13C5329A-3410-412E-8BA5-654BDC4D7B90}" srcOrd="0" destOrd="0" presId="urn:microsoft.com/office/officeart/2005/8/layout/vList2"/>
    <dgm:cxn modelId="{386BD8F4-BBC1-4AFE-A8D1-58D4D278A06A}" type="presOf" srcId="{5B47F2B9-A3AC-4CA6-A2C7-5BD460CF8E69}" destId="{E1D943E9-16AE-4037-A479-F3F4F5F79FBE}" srcOrd="0" destOrd="1" presId="urn:microsoft.com/office/officeart/2005/8/layout/vList2"/>
    <dgm:cxn modelId="{5A0836F9-663F-47F4-B69B-1896E308767F}" srcId="{43DB4C40-8186-4180-8026-056497DBF0F9}" destId="{5E827F91-F9E5-496E-82EC-E8DFE2C88AFC}" srcOrd="0" destOrd="0" parTransId="{28381DBD-4B69-4764-9C4C-B02320F20FFA}" sibTransId="{ABA232AD-A33A-41D7-8885-4ABE74DE11F5}"/>
    <dgm:cxn modelId="{64DF75DE-28D9-442A-BD41-8A56113105F7}" type="presParOf" srcId="{5C7E0494-1F0E-42F9-8EC2-37F2CBA803DD}" destId="{10D22BB5-380B-4810-BBA0-B3B503F979F3}" srcOrd="0" destOrd="0" presId="urn:microsoft.com/office/officeart/2005/8/layout/vList2"/>
    <dgm:cxn modelId="{E16A212D-D26F-4624-82A3-FE816267FC9A}" type="presParOf" srcId="{5C7E0494-1F0E-42F9-8EC2-37F2CBA803DD}" destId="{76A2E537-4A2C-4DFA-AD8A-423692102DC9}" srcOrd="1" destOrd="0" presId="urn:microsoft.com/office/officeart/2005/8/layout/vList2"/>
    <dgm:cxn modelId="{4A22DFEF-DC37-4790-AB33-DD7346B00B31}" type="presParOf" srcId="{5C7E0494-1F0E-42F9-8EC2-37F2CBA803DD}" destId="{13C5329A-3410-412E-8BA5-654BDC4D7B90}" srcOrd="2" destOrd="0" presId="urn:microsoft.com/office/officeart/2005/8/layout/vList2"/>
    <dgm:cxn modelId="{890A66F7-86DC-4735-89F6-84C7131F6D22}" type="presParOf" srcId="{5C7E0494-1F0E-42F9-8EC2-37F2CBA803DD}" destId="{E1D943E9-16AE-4037-A479-F3F4F5F79FBE}" srcOrd="3" destOrd="0" presId="urn:microsoft.com/office/officeart/2005/8/layout/vList2"/>
    <dgm:cxn modelId="{154366EC-6017-4F33-8166-9463F2C55D1F}" type="presParOf" srcId="{5C7E0494-1F0E-42F9-8EC2-37F2CBA803DD}" destId="{253C039F-E3FF-4612-A66B-3A88185A51B4}" srcOrd="4" destOrd="0" presId="urn:microsoft.com/office/officeart/2005/8/layout/vList2"/>
    <dgm:cxn modelId="{EE895E6F-F405-44DF-B9CE-D3A8353699A2}" type="presParOf" srcId="{5C7E0494-1F0E-42F9-8EC2-37F2CBA803DD}" destId="{4FDF2882-A03E-4F0B-B0BE-D03FB0B34202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D9D032-557B-4111-A6C4-7DB57A7142AA}">
      <dsp:nvSpPr>
        <dsp:cNvPr id="0" name=""/>
        <dsp:cNvSpPr/>
      </dsp:nvSpPr>
      <dsp:spPr>
        <a:xfrm>
          <a:off x="0" y="2097"/>
          <a:ext cx="6565900" cy="106312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03D7B4-B1D0-4798-92BB-5FCA14B46FF6}">
      <dsp:nvSpPr>
        <dsp:cNvPr id="0" name=""/>
        <dsp:cNvSpPr/>
      </dsp:nvSpPr>
      <dsp:spPr>
        <a:xfrm>
          <a:off x="321594" y="241299"/>
          <a:ext cx="584716" cy="58471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A0EAC9-CD06-42DE-853F-B2D201919BA3}">
      <dsp:nvSpPr>
        <dsp:cNvPr id="0" name=""/>
        <dsp:cNvSpPr/>
      </dsp:nvSpPr>
      <dsp:spPr>
        <a:xfrm>
          <a:off x="1227905" y="2097"/>
          <a:ext cx="5337994" cy="1063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514" tIns="112514" rIns="112514" bIns="112514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 dirty="0"/>
            <a:t> MCP Server with STDIO transport</a:t>
          </a:r>
          <a:endParaRPr lang="es-ES" sz="2200" kern="1200" dirty="0"/>
        </a:p>
      </dsp:txBody>
      <dsp:txXfrm>
        <a:off x="1227905" y="2097"/>
        <a:ext cx="5337994" cy="1063121"/>
      </dsp:txXfrm>
    </dsp:sp>
    <dsp:sp modelId="{8FF7E126-7305-4740-B87D-A76369974611}">
      <dsp:nvSpPr>
        <dsp:cNvPr id="0" name=""/>
        <dsp:cNvSpPr/>
      </dsp:nvSpPr>
      <dsp:spPr>
        <a:xfrm>
          <a:off x="0" y="1330999"/>
          <a:ext cx="6565900" cy="106312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509DE2-95FD-4788-A7D9-1DC0C475087F}">
      <dsp:nvSpPr>
        <dsp:cNvPr id="0" name=""/>
        <dsp:cNvSpPr/>
      </dsp:nvSpPr>
      <dsp:spPr>
        <a:xfrm>
          <a:off x="321594" y="1570202"/>
          <a:ext cx="584716" cy="58471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F231E0-EDFF-41A3-A220-B74C12507C4C}">
      <dsp:nvSpPr>
        <dsp:cNvPr id="0" name=""/>
        <dsp:cNvSpPr/>
      </dsp:nvSpPr>
      <dsp:spPr>
        <a:xfrm>
          <a:off x="1227905" y="1330999"/>
          <a:ext cx="5337994" cy="1063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514" tIns="112514" rIns="112514" bIns="112514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 dirty="0"/>
            <a:t> Business Central API integration</a:t>
          </a:r>
        </a:p>
      </dsp:txBody>
      <dsp:txXfrm>
        <a:off x="1227905" y="1330999"/>
        <a:ext cx="5337994" cy="1063121"/>
      </dsp:txXfrm>
    </dsp:sp>
    <dsp:sp modelId="{7C81F95E-B136-4FB4-A903-6B36B8FBCEB3}">
      <dsp:nvSpPr>
        <dsp:cNvPr id="0" name=""/>
        <dsp:cNvSpPr/>
      </dsp:nvSpPr>
      <dsp:spPr>
        <a:xfrm>
          <a:off x="0" y="2659901"/>
          <a:ext cx="6565900" cy="106312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26EFC1-C8D2-4344-A681-58D2520A410F}">
      <dsp:nvSpPr>
        <dsp:cNvPr id="0" name=""/>
        <dsp:cNvSpPr/>
      </dsp:nvSpPr>
      <dsp:spPr>
        <a:xfrm>
          <a:off x="321594" y="2899104"/>
          <a:ext cx="584716" cy="58471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646A33-C102-4D5C-8B5B-B4E10590EA30}">
      <dsp:nvSpPr>
        <dsp:cNvPr id="0" name=""/>
        <dsp:cNvSpPr/>
      </dsp:nvSpPr>
      <dsp:spPr>
        <a:xfrm>
          <a:off x="1227905" y="2659901"/>
          <a:ext cx="5337994" cy="1063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514" tIns="112514" rIns="112514" bIns="112514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b="0" i="0" kern="1200" dirty="0"/>
            <a:t> Claude Desktop </a:t>
          </a:r>
          <a:r>
            <a:rPr lang="es-ES" sz="2200" b="0" i="0" kern="1200" dirty="0" err="1"/>
            <a:t>integration</a:t>
          </a:r>
          <a:endParaRPr lang="es-ES" sz="2200" b="0" i="0" kern="1200" dirty="0"/>
        </a:p>
      </dsp:txBody>
      <dsp:txXfrm>
        <a:off x="1227905" y="2659901"/>
        <a:ext cx="5337994" cy="1063121"/>
      </dsp:txXfrm>
    </dsp:sp>
    <dsp:sp modelId="{2D2B23F4-4AAF-4C52-9C3A-E4D34CF73452}">
      <dsp:nvSpPr>
        <dsp:cNvPr id="0" name=""/>
        <dsp:cNvSpPr/>
      </dsp:nvSpPr>
      <dsp:spPr>
        <a:xfrm>
          <a:off x="0" y="3988803"/>
          <a:ext cx="6565900" cy="106312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BEEC82-FE43-4CE0-BC72-26636648130C}">
      <dsp:nvSpPr>
        <dsp:cNvPr id="0" name=""/>
        <dsp:cNvSpPr/>
      </dsp:nvSpPr>
      <dsp:spPr>
        <a:xfrm>
          <a:off x="321594" y="4228006"/>
          <a:ext cx="584716" cy="58471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D43939-334E-4C1F-9F6E-15A0A1F175C7}">
      <dsp:nvSpPr>
        <dsp:cNvPr id="0" name=""/>
        <dsp:cNvSpPr/>
      </dsp:nvSpPr>
      <dsp:spPr>
        <a:xfrm>
          <a:off x="1227905" y="3988803"/>
          <a:ext cx="5337994" cy="1063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514" tIns="112514" rIns="112514" bIns="112514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b="0" i="0" kern="1200" dirty="0"/>
            <a:t> Tools, </a:t>
          </a:r>
          <a:r>
            <a:rPr lang="es-ES" sz="2200" b="0" i="0" kern="1200" dirty="0" err="1"/>
            <a:t>Prompts</a:t>
          </a:r>
          <a:r>
            <a:rPr lang="es-ES" sz="2200" b="0" i="0" kern="1200" dirty="0"/>
            <a:t> &amp; </a:t>
          </a:r>
          <a:r>
            <a:rPr lang="es-ES" sz="2200" b="0" i="0" kern="1200" dirty="0" err="1"/>
            <a:t>Resources</a:t>
          </a:r>
          <a:endParaRPr lang="es-ES" sz="2200" b="0" i="0" kern="1200" dirty="0"/>
        </a:p>
      </dsp:txBody>
      <dsp:txXfrm>
        <a:off x="1227905" y="3988803"/>
        <a:ext cx="5337994" cy="106312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9989E7-43B4-488F-8A12-0A80C566146B}">
      <dsp:nvSpPr>
        <dsp:cNvPr id="0" name=""/>
        <dsp:cNvSpPr/>
      </dsp:nvSpPr>
      <dsp:spPr>
        <a:xfrm>
          <a:off x="0" y="161949"/>
          <a:ext cx="5572264" cy="11337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i="0" kern="1200"/>
            <a:t>Now that you understand the pattern, you can add more tools using other </a:t>
          </a:r>
          <a:r>
            <a:rPr lang="en-US" sz="1700" b="1" i="0" kern="1200"/>
            <a:t>standard Business Central APIs</a:t>
          </a:r>
          <a:r>
            <a:rPr lang="en-US" sz="1700" b="0" i="0" kern="1200"/>
            <a:t>:</a:t>
          </a:r>
          <a:endParaRPr lang="es-ES" sz="1700" kern="1200"/>
        </a:p>
      </dsp:txBody>
      <dsp:txXfrm>
        <a:off x="55344" y="217293"/>
        <a:ext cx="5461576" cy="1023042"/>
      </dsp:txXfrm>
    </dsp:sp>
    <dsp:sp modelId="{4C68E773-5081-4DB5-8728-68DE1F538BC9}">
      <dsp:nvSpPr>
        <dsp:cNvPr id="0" name=""/>
        <dsp:cNvSpPr/>
      </dsp:nvSpPr>
      <dsp:spPr>
        <a:xfrm>
          <a:off x="0" y="1295680"/>
          <a:ext cx="5572264" cy="1653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91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salesInvoices - Sales invoices</a:t>
          </a:r>
          <a:endParaRPr lang="es-E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purchaseOrders - Purchase orders</a:t>
          </a:r>
          <a:endParaRPr lang="es-E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purchaseInvoices - Purchase invoices</a:t>
          </a:r>
          <a:endParaRPr lang="es-E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vendors - Vendor list (similar to customers)</a:t>
          </a:r>
          <a:endParaRPr lang="es-E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dimensions - Dimension values</a:t>
          </a:r>
          <a:endParaRPr lang="es-E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shipmentMethods - Shipping methods</a:t>
          </a:r>
          <a:endParaRPr lang="es-ES" sz="1300" kern="1200"/>
        </a:p>
      </dsp:txBody>
      <dsp:txXfrm>
        <a:off x="0" y="1295680"/>
        <a:ext cx="5572264" cy="1653930"/>
      </dsp:txXfrm>
    </dsp:sp>
    <dsp:sp modelId="{A5C7A75A-E584-4C8D-90C5-B465B74240E9}">
      <dsp:nvSpPr>
        <dsp:cNvPr id="0" name=""/>
        <dsp:cNvSpPr/>
      </dsp:nvSpPr>
      <dsp:spPr>
        <a:xfrm>
          <a:off x="0" y="2949609"/>
          <a:ext cx="5572264" cy="113373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i="0" kern="1200"/>
            <a:t>Pattern to follow</a:t>
          </a:r>
          <a:r>
            <a:rPr lang="en-US" sz="1700" b="0" i="0" kern="1200"/>
            <a:t>:</a:t>
          </a:r>
          <a:endParaRPr lang="es-ES" sz="1700" kern="1200"/>
        </a:p>
      </dsp:txBody>
      <dsp:txXfrm>
        <a:off x="55344" y="3004953"/>
        <a:ext cx="5461576" cy="1023042"/>
      </dsp:txXfrm>
    </dsp:sp>
    <dsp:sp modelId="{A95DEC11-A503-4FD8-88FC-CCCED0BE7792}">
      <dsp:nvSpPr>
        <dsp:cNvPr id="0" name=""/>
        <dsp:cNvSpPr/>
      </dsp:nvSpPr>
      <dsp:spPr>
        <a:xfrm>
          <a:off x="0" y="4083340"/>
          <a:ext cx="5572264" cy="1090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91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Create mock CSV data</a:t>
          </a:r>
          <a:endParaRPr lang="es-E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Add async method in client.py</a:t>
          </a:r>
          <a:endParaRPr lang="es-E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Register tool in server_workshop.py (definition + handler)</a:t>
          </a:r>
          <a:endParaRPr lang="es-E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b="0" i="0" kern="1200"/>
            <a:t>Test in Claude Desktop</a:t>
          </a:r>
          <a:endParaRPr lang="es-ES" sz="1300" kern="1200"/>
        </a:p>
      </dsp:txBody>
      <dsp:txXfrm>
        <a:off x="0" y="4083340"/>
        <a:ext cx="5572264" cy="1090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338BC1-802A-480B-A6C5-22A3495615C2}">
      <dsp:nvSpPr>
        <dsp:cNvPr id="0" name=""/>
        <dsp:cNvSpPr/>
      </dsp:nvSpPr>
      <dsp:spPr>
        <a:xfrm>
          <a:off x="311737" y="47"/>
          <a:ext cx="3884922" cy="233095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0" i="0" kern="1200" dirty="0" err="1"/>
            <a:t>Understand</a:t>
          </a:r>
          <a:r>
            <a:rPr lang="es-ES" sz="2800" b="0" i="0" kern="1200" dirty="0"/>
            <a:t> MCP </a:t>
          </a:r>
          <a:r>
            <a:rPr lang="es-ES" sz="2800" b="0" i="0" kern="1200" dirty="0" err="1"/>
            <a:t>architecture</a:t>
          </a:r>
          <a:endParaRPr lang="es-ES" sz="2800" b="0" i="0" kern="1200" dirty="0"/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0" i="0" kern="1200" dirty="0"/>
            <a:t> (Tools, </a:t>
          </a:r>
          <a:r>
            <a:rPr lang="es-ES" sz="2800" b="0" i="0" kern="1200" dirty="0" err="1"/>
            <a:t>Prompts</a:t>
          </a:r>
          <a:r>
            <a:rPr lang="es-ES" sz="2800" b="0" i="0" kern="1200" dirty="0"/>
            <a:t>, </a:t>
          </a:r>
          <a:r>
            <a:rPr lang="es-ES" sz="2800" b="0" i="0" kern="1200" dirty="0" err="1"/>
            <a:t>Resources</a:t>
          </a:r>
          <a:r>
            <a:rPr lang="es-ES" sz="2800" b="0" i="0" kern="1200" dirty="0"/>
            <a:t>)</a:t>
          </a:r>
          <a:endParaRPr lang="es-ES" sz="2800" kern="1200" dirty="0"/>
        </a:p>
      </dsp:txBody>
      <dsp:txXfrm>
        <a:off x="311737" y="47"/>
        <a:ext cx="3884922" cy="2330953"/>
      </dsp:txXfrm>
    </dsp:sp>
    <dsp:sp modelId="{3B27604F-3A92-4C91-8699-A1E590C4CF7D}">
      <dsp:nvSpPr>
        <dsp:cNvPr id="0" name=""/>
        <dsp:cNvSpPr/>
      </dsp:nvSpPr>
      <dsp:spPr>
        <a:xfrm>
          <a:off x="4585152" y="47"/>
          <a:ext cx="3884922" cy="233095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0" i="0" kern="1200" dirty="0"/>
            <a:t>Configure STDIO </a:t>
          </a:r>
          <a:r>
            <a:rPr lang="es-ES" sz="2800" b="0" i="0" kern="1200" dirty="0" err="1"/>
            <a:t>transport</a:t>
          </a:r>
          <a:r>
            <a:rPr lang="es-ES" sz="2800" b="0" i="0" kern="1200" dirty="0"/>
            <a:t> </a:t>
          </a:r>
          <a:r>
            <a:rPr lang="es-ES" sz="2800" b="0" i="0" kern="1200" dirty="0" err="1"/>
            <a:t>for</a:t>
          </a:r>
          <a:r>
            <a:rPr lang="es-ES" sz="2800" b="0" i="0" kern="1200" dirty="0"/>
            <a:t> Claude Desktop</a:t>
          </a:r>
          <a:endParaRPr lang="es-ES" sz="2800" kern="1200" dirty="0"/>
        </a:p>
      </dsp:txBody>
      <dsp:txXfrm>
        <a:off x="4585152" y="47"/>
        <a:ext cx="3884922" cy="2330953"/>
      </dsp:txXfrm>
    </dsp:sp>
    <dsp:sp modelId="{CF99C37E-3748-49DB-9A00-7720DDEBA052}">
      <dsp:nvSpPr>
        <dsp:cNvPr id="0" name=""/>
        <dsp:cNvSpPr/>
      </dsp:nvSpPr>
      <dsp:spPr>
        <a:xfrm>
          <a:off x="311737" y="2719493"/>
          <a:ext cx="3884922" cy="233095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0" i="0" kern="1200" dirty="0" err="1"/>
            <a:t>Create</a:t>
          </a:r>
          <a:r>
            <a:rPr lang="es-ES" sz="2800" b="0" i="0" kern="1200" dirty="0"/>
            <a:t> Business Central API </a:t>
          </a:r>
          <a:r>
            <a:rPr lang="es-ES" sz="2800" b="0" i="0" kern="1200" dirty="0" err="1"/>
            <a:t>integrations</a:t>
          </a:r>
          <a:endParaRPr lang="es-ES" sz="2800" kern="1200" dirty="0"/>
        </a:p>
      </dsp:txBody>
      <dsp:txXfrm>
        <a:off x="311737" y="2719493"/>
        <a:ext cx="3884922" cy="2330953"/>
      </dsp:txXfrm>
    </dsp:sp>
    <dsp:sp modelId="{CB95CBA6-80D8-435F-AF86-C91722570A98}">
      <dsp:nvSpPr>
        <dsp:cNvPr id="0" name=""/>
        <dsp:cNvSpPr/>
      </dsp:nvSpPr>
      <dsp:spPr>
        <a:xfrm>
          <a:off x="4585152" y="2719493"/>
          <a:ext cx="3884922" cy="233095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0" i="0" kern="1200" dirty="0" err="1"/>
            <a:t>Build</a:t>
          </a:r>
          <a:r>
            <a:rPr lang="es-ES" sz="2800" b="0" i="0" kern="1200" dirty="0"/>
            <a:t> </a:t>
          </a:r>
          <a:r>
            <a:rPr lang="es-ES" sz="2800" b="0" i="0" kern="1200" dirty="0" err="1"/>
            <a:t>custom</a:t>
          </a:r>
          <a:r>
            <a:rPr lang="es-ES" sz="2800" b="0" i="0" kern="1200" dirty="0"/>
            <a:t> MCP </a:t>
          </a:r>
          <a:r>
            <a:rPr lang="es-ES" sz="2800" b="0" i="0" kern="1200" dirty="0" err="1"/>
            <a:t>tools</a:t>
          </a:r>
          <a:r>
            <a:rPr lang="es-ES" sz="2800" b="0" i="0" kern="1200" dirty="0"/>
            <a:t> </a:t>
          </a:r>
          <a:r>
            <a:rPr lang="es-ES" sz="2800" b="0" i="0" kern="1200" dirty="0" err="1"/>
            <a:t>with</a:t>
          </a:r>
          <a:r>
            <a:rPr lang="es-ES" sz="2800" b="0" i="0" kern="1200" dirty="0"/>
            <a:t> </a:t>
          </a:r>
          <a:r>
            <a:rPr lang="es-ES" sz="2800" b="0" i="0" kern="1200" dirty="0" err="1"/>
            <a:t>copy</a:t>
          </a:r>
          <a:r>
            <a:rPr lang="es-ES" sz="2800" b="0" i="0" kern="1200" dirty="0"/>
            <a:t>-paste </a:t>
          </a:r>
          <a:r>
            <a:rPr lang="es-ES" sz="2800" b="0" i="0" kern="1200" dirty="0" err="1"/>
            <a:t>examples</a:t>
          </a:r>
          <a:endParaRPr lang="es-ES" sz="2800" kern="1200" dirty="0"/>
        </a:p>
      </dsp:txBody>
      <dsp:txXfrm>
        <a:off x="4585152" y="2719493"/>
        <a:ext cx="3884922" cy="23309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2ACD72-86DD-4D55-AF8F-796439AC324C}">
      <dsp:nvSpPr>
        <dsp:cNvPr id="0" name=""/>
        <dsp:cNvSpPr/>
      </dsp:nvSpPr>
      <dsp:spPr>
        <a:xfrm>
          <a:off x="0" y="15990"/>
          <a:ext cx="8269236" cy="5054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kern="1200" dirty="0" err="1"/>
            <a:t>Steps</a:t>
          </a:r>
          <a:r>
            <a:rPr lang="es-ES" sz="1800" b="1" i="0" kern="1200" dirty="0"/>
            <a:t> 1-4:</a:t>
          </a:r>
          <a:r>
            <a:rPr lang="es-ES" sz="1800" b="0" i="0" kern="1200" dirty="0"/>
            <a:t> </a:t>
          </a:r>
          <a:r>
            <a:rPr lang="es-ES" sz="1800" b="0" i="0" kern="1200" dirty="0" err="1"/>
            <a:t>Environment</a:t>
          </a:r>
          <a:r>
            <a:rPr lang="es-ES" sz="1800" b="0" i="0" kern="1200" dirty="0"/>
            <a:t> </a:t>
          </a:r>
          <a:r>
            <a:rPr lang="es-ES" sz="1800" b="0" i="0" kern="1200" dirty="0" err="1"/>
            <a:t>Setup</a:t>
          </a:r>
          <a:endParaRPr lang="es-ES" sz="1800" kern="1200" dirty="0"/>
        </a:p>
      </dsp:txBody>
      <dsp:txXfrm>
        <a:off x="24674" y="40664"/>
        <a:ext cx="8219888" cy="456092"/>
      </dsp:txXfrm>
    </dsp:sp>
    <dsp:sp modelId="{41AD1B54-2C96-4C20-999B-33831FCA3862}">
      <dsp:nvSpPr>
        <dsp:cNvPr id="0" name=""/>
        <dsp:cNvSpPr/>
      </dsp:nvSpPr>
      <dsp:spPr>
        <a:xfrm>
          <a:off x="0" y="521430"/>
          <a:ext cx="8269236" cy="875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548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ES" sz="1400" b="0" i="0" kern="1200" dirty="0"/>
            <a:t>Python 3.12+ virtual </a:t>
          </a:r>
          <a:r>
            <a:rPr lang="es-ES" sz="1400" b="0" i="0" kern="1200" dirty="0" err="1"/>
            <a:t>environment</a:t>
          </a:r>
          <a:endParaRPr lang="es-ES" sz="1400" b="0" i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ES" sz="1400" b="0" i="0" kern="1200" dirty="0" err="1"/>
            <a:t>Install</a:t>
          </a:r>
          <a:r>
            <a:rPr lang="es-ES" sz="1400" b="0" i="0" kern="1200" dirty="0"/>
            <a:t> </a:t>
          </a:r>
          <a:r>
            <a:rPr lang="es-ES" sz="1400" b="0" i="0" kern="1200" dirty="0" err="1"/>
            <a:t>dependencies</a:t>
          </a:r>
          <a:r>
            <a:rPr lang="es-ES" sz="1400" b="0" i="0" kern="1200" dirty="0"/>
            <a:t> (</a:t>
          </a:r>
          <a:r>
            <a:rPr lang="es-ES" sz="1400" b="0" i="0" kern="1200" dirty="0" err="1"/>
            <a:t>mcp</a:t>
          </a:r>
          <a:r>
            <a:rPr lang="es-ES" sz="1400" b="0" i="0" kern="1200" dirty="0"/>
            <a:t>, </a:t>
          </a:r>
          <a:r>
            <a:rPr lang="es-ES" sz="1400" b="0" i="0" kern="1200" dirty="0" err="1"/>
            <a:t>httpx</a:t>
          </a:r>
          <a:r>
            <a:rPr lang="es-ES" sz="1400" b="0" i="0" kern="1200" dirty="0"/>
            <a:t>, </a:t>
          </a:r>
          <a:r>
            <a:rPr lang="es-ES" sz="1400" b="0" i="0" kern="1200" dirty="0" err="1"/>
            <a:t>msal</a:t>
          </a:r>
          <a:r>
            <a:rPr lang="es-ES" sz="1400" b="0" i="0" kern="1200" dirty="0"/>
            <a:t>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1400" b="0" i="0" kern="1200" dirty="0"/>
            <a:t>Validate setup with validate_workshop.py</a:t>
          </a:r>
        </a:p>
      </dsp:txBody>
      <dsp:txXfrm>
        <a:off x="0" y="521430"/>
        <a:ext cx="8269236" cy="875610"/>
      </dsp:txXfrm>
    </dsp:sp>
    <dsp:sp modelId="{CDFDE2A6-2AA0-449F-93EF-9C63B781A330}">
      <dsp:nvSpPr>
        <dsp:cNvPr id="0" name=""/>
        <dsp:cNvSpPr/>
      </dsp:nvSpPr>
      <dsp:spPr>
        <a:xfrm>
          <a:off x="0" y="1397040"/>
          <a:ext cx="8269236" cy="5054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kern="1200"/>
            <a:t>Steps 5-7:</a:t>
          </a:r>
          <a:r>
            <a:rPr lang="es-ES" sz="1800" b="0" i="0" kern="1200"/>
            <a:t> MCP Server Configuration</a:t>
          </a:r>
        </a:p>
      </dsp:txBody>
      <dsp:txXfrm>
        <a:off x="24674" y="1421714"/>
        <a:ext cx="8219888" cy="456092"/>
      </dsp:txXfrm>
    </dsp:sp>
    <dsp:sp modelId="{8B5EE631-5BF0-4F6A-A9D2-2FF29B6C1390}">
      <dsp:nvSpPr>
        <dsp:cNvPr id="0" name=""/>
        <dsp:cNvSpPr/>
      </dsp:nvSpPr>
      <dsp:spPr>
        <a:xfrm>
          <a:off x="0" y="1902480"/>
          <a:ext cx="8269236" cy="875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548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fr-FR" sz="1400" b="0" i="0" kern="1200" dirty="0"/>
            <a:t>Configure Claude Desktop (</a:t>
          </a:r>
          <a:r>
            <a:rPr lang="fr-FR" sz="1400" b="0" i="0" kern="1200" dirty="0" err="1"/>
            <a:t>claude_desktop_config.json</a:t>
          </a:r>
          <a:r>
            <a:rPr lang="fr-FR" sz="1400" b="0" i="0" kern="1200" dirty="0"/>
            <a:t>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ES" sz="1400" b="0" i="0" kern="1200" dirty="0"/>
            <a:t>Test </a:t>
          </a:r>
          <a:r>
            <a:rPr lang="es-ES" sz="1400" b="0" i="0" kern="1200" dirty="0" err="1"/>
            <a:t>connection</a:t>
          </a:r>
          <a:r>
            <a:rPr lang="es-ES" sz="1400" b="0" i="0" kern="1200" dirty="0"/>
            <a:t> </a:t>
          </a:r>
          <a:r>
            <a:rPr lang="es-ES" sz="1400" b="0" i="0" kern="1200" dirty="0" err="1"/>
            <a:t>with</a:t>
          </a:r>
          <a:r>
            <a:rPr lang="es-ES" sz="1400" b="0" i="0" kern="1200" dirty="0"/>
            <a:t> Claude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ES" sz="1400" b="0" i="0" kern="1200" dirty="0" err="1"/>
            <a:t>Verify</a:t>
          </a:r>
          <a:r>
            <a:rPr lang="es-ES" sz="1400" b="0" i="0" kern="1200" dirty="0"/>
            <a:t> </a:t>
          </a:r>
          <a:r>
            <a:rPr lang="es-ES" sz="1400" b="0" i="0" kern="1200" dirty="0" err="1"/>
            <a:t>tools</a:t>
          </a:r>
          <a:r>
            <a:rPr lang="es-ES" sz="1400" b="0" i="0" kern="1200" dirty="0"/>
            <a:t> are </a:t>
          </a:r>
          <a:r>
            <a:rPr lang="es-ES" sz="1400" b="0" i="0" kern="1200" dirty="0" err="1"/>
            <a:t>available</a:t>
          </a:r>
          <a:endParaRPr lang="es-ES" sz="1400" b="0" i="0" kern="1200" dirty="0"/>
        </a:p>
      </dsp:txBody>
      <dsp:txXfrm>
        <a:off x="0" y="1902480"/>
        <a:ext cx="8269236" cy="875610"/>
      </dsp:txXfrm>
    </dsp:sp>
    <dsp:sp modelId="{1C80D4E4-A8CC-41B9-A400-D4DF88DC3B23}">
      <dsp:nvSpPr>
        <dsp:cNvPr id="0" name=""/>
        <dsp:cNvSpPr/>
      </dsp:nvSpPr>
      <dsp:spPr>
        <a:xfrm>
          <a:off x="0" y="2778090"/>
          <a:ext cx="8269236" cy="5054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kern="1200"/>
            <a:t>Step 8:</a:t>
          </a:r>
          <a:r>
            <a:rPr lang="es-ES" sz="1800" b="0" i="0" kern="1200"/>
            <a:t> Connection Validation</a:t>
          </a:r>
        </a:p>
      </dsp:txBody>
      <dsp:txXfrm>
        <a:off x="24674" y="2802764"/>
        <a:ext cx="8219888" cy="456092"/>
      </dsp:txXfrm>
    </dsp:sp>
    <dsp:sp modelId="{E7AFEF34-4B98-4B7F-93EC-5B2C1BAA6ABB}">
      <dsp:nvSpPr>
        <dsp:cNvPr id="0" name=""/>
        <dsp:cNvSpPr/>
      </dsp:nvSpPr>
      <dsp:spPr>
        <a:xfrm>
          <a:off x="0" y="3283530"/>
          <a:ext cx="8269236" cy="5868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548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1400" b="0" i="0" kern="1200" dirty="0"/>
            <a:t>Test MCP tools in Claude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ES" sz="1400" b="0" i="0" kern="1200" dirty="0" err="1"/>
            <a:t>Verify</a:t>
          </a:r>
          <a:r>
            <a:rPr lang="es-ES" sz="1400" b="0" i="0" kern="1200" dirty="0"/>
            <a:t> </a:t>
          </a:r>
          <a:r>
            <a:rPr lang="es-ES" sz="1400" b="0" i="0" kern="1200" dirty="0" err="1"/>
            <a:t>prompts</a:t>
          </a:r>
          <a:r>
            <a:rPr lang="es-ES" sz="1400" b="0" i="0" kern="1200" dirty="0"/>
            <a:t> and </a:t>
          </a:r>
          <a:r>
            <a:rPr lang="es-ES" sz="1400" b="0" i="0" kern="1200" dirty="0" err="1"/>
            <a:t>resources</a:t>
          </a:r>
          <a:endParaRPr lang="es-ES" sz="1400" b="0" i="0" kern="1200" dirty="0"/>
        </a:p>
      </dsp:txBody>
      <dsp:txXfrm>
        <a:off x="0" y="3283530"/>
        <a:ext cx="8269236" cy="586845"/>
      </dsp:txXfrm>
    </dsp:sp>
    <dsp:sp modelId="{000C09EC-6249-4114-99FD-E2FCCA5D2A63}">
      <dsp:nvSpPr>
        <dsp:cNvPr id="0" name=""/>
        <dsp:cNvSpPr/>
      </dsp:nvSpPr>
      <dsp:spPr>
        <a:xfrm>
          <a:off x="0" y="3870375"/>
          <a:ext cx="8269236" cy="5054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kern="1200"/>
            <a:t>Step 9:</a:t>
          </a:r>
          <a:r>
            <a:rPr lang="es-ES" sz="1800" b="0" i="0" kern="1200"/>
            <a:t> Hands-On Exercises ⭐</a:t>
          </a:r>
        </a:p>
      </dsp:txBody>
      <dsp:txXfrm>
        <a:off x="24674" y="3895049"/>
        <a:ext cx="8219888" cy="456092"/>
      </dsp:txXfrm>
    </dsp:sp>
    <dsp:sp modelId="{EBE0FC1A-FF6B-42D7-B095-89203934BF9C}">
      <dsp:nvSpPr>
        <dsp:cNvPr id="0" name=""/>
        <dsp:cNvSpPr/>
      </dsp:nvSpPr>
      <dsp:spPr>
        <a:xfrm>
          <a:off x="0" y="4375815"/>
          <a:ext cx="8269236" cy="5868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548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1400" b="1" i="0" kern="1200" dirty="0"/>
            <a:t>Part A:</a:t>
          </a:r>
          <a:r>
            <a:rPr lang="en-US" sz="1400" b="0" i="0" kern="1200" dirty="0"/>
            <a:t> Test existing tools (</a:t>
          </a:r>
          <a:r>
            <a:rPr lang="en-US" sz="1400" b="0" i="0" kern="1200" dirty="0" err="1"/>
            <a:t>get_customers</a:t>
          </a:r>
          <a:r>
            <a:rPr lang="en-US" sz="1400" b="0" i="0" kern="1200" dirty="0"/>
            <a:t>, </a:t>
          </a:r>
          <a:r>
            <a:rPr lang="en-US" sz="1400" b="0" i="0" kern="1200" dirty="0" err="1"/>
            <a:t>get_currency_exchange_rates</a:t>
          </a:r>
          <a:r>
            <a:rPr lang="en-US" sz="1400" b="0" i="0" kern="1200" dirty="0"/>
            <a:t>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1400" b="1" i="0" kern="1200" dirty="0"/>
            <a:t>Part B:</a:t>
          </a:r>
          <a:r>
            <a:rPr lang="en-US" sz="1400" b="0" i="0" kern="1200" dirty="0"/>
            <a:t> Implement new tools (</a:t>
          </a:r>
          <a:r>
            <a:rPr lang="en-US" sz="1400" b="0" i="0" kern="1200" dirty="0" err="1"/>
            <a:t>get_sales_orders</a:t>
          </a:r>
          <a:r>
            <a:rPr lang="en-US" sz="1400" b="0" i="0" kern="1200" dirty="0"/>
            <a:t>, </a:t>
          </a:r>
          <a:r>
            <a:rPr lang="en-US" sz="1400" b="0" i="0" kern="1200" dirty="0" err="1"/>
            <a:t>get_payment_terms</a:t>
          </a:r>
          <a:r>
            <a:rPr lang="en-US" sz="1400" b="0" i="0" kern="1200" dirty="0"/>
            <a:t>)</a:t>
          </a:r>
        </a:p>
      </dsp:txBody>
      <dsp:txXfrm>
        <a:off x="0" y="4375815"/>
        <a:ext cx="8269236" cy="5868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248B8F-9EB8-4CA6-9999-D308A8ECF3CD}">
      <dsp:nvSpPr>
        <dsp:cNvPr id="0" name=""/>
        <dsp:cNvSpPr/>
      </dsp:nvSpPr>
      <dsp:spPr>
        <a:xfrm>
          <a:off x="0" y="168060"/>
          <a:ext cx="6623137" cy="6458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i="0" kern="1200"/>
            <a:t>Key Components</a:t>
          </a:r>
          <a:endParaRPr lang="es-ES" sz="2300" kern="1200"/>
        </a:p>
      </dsp:txBody>
      <dsp:txXfrm>
        <a:off x="31527" y="199587"/>
        <a:ext cx="6560083" cy="582786"/>
      </dsp:txXfrm>
    </dsp:sp>
    <dsp:sp modelId="{398E6276-2D8D-4621-9C5A-E01A15DDB4EC}">
      <dsp:nvSpPr>
        <dsp:cNvPr id="0" name=""/>
        <dsp:cNvSpPr/>
      </dsp:nvSpPr>
      <dsp:spPr>
        <a:xfrm>
          <a:off x="0" y="813900"/>
          <a:ext cx="6623137" cy="380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0285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800" b="1" i="0" kern="1200" dirty="0"/>
            <a:t>STDIO </a:t>
          </a:r>
          <a:r>
            <a:rPr lang="es-ES" sz="1800" b="1" i="0" kern="1200" dirty="0" err="1"/>
            <a:t>Transport</a:t>
          </a:r>
          <a:r>
            <a:rPr lang="es-ES" sz="1800" b="1" i="0" kern="1200" dirty="0"/>
            <a:t>:</a:t>
          </a:r>
          <a:r>
            <a:rPr lang="es-ES" sz="1800" b="0" i="0" kern="1200" dirty="0"/>
            <a:t> Direct </a:t>
          </a:r>
          <a:r>
            <a:rPr lang="es-ES" sz="1800" b="0" i="0" kern="1200" dirty="0" err="1"/>
            <a:t>process</a:t>
          </a:r>
          <a:r>
            <a:rPr lang="es-ES" sz="1800" b="0" i="0" kern="1200" dirty="0"/>
            <a:t> </a:t>
          </a:r>
          <a:r>
            <a:rPr lang="es-ES" sz="1800" b="0" i="0" kern="1200" dirty="0" err="1"/>
            <a:t>communication</a:t>
          </a:r>
          <a:r>
            <a:rPr lang="es-ES" sz="1800" b="0" i="0" kern="1200" dirty="0"/>
            <a:t> (no </a:t>
          </a:r>
          <a:r>
            <a:rPr lang="es-ES" sz="1800" b="0" i="0" kern="1200" dirty="0" err="1"/>
            <a:t>ports</a:t>
          </a:r>
          <a:r>
            <a:rPr lang="es-ES" sz="1800" b="0" i="0" kern="1200" dirty="0"/>
            <a:t>/</a:t>
          </a:r>
          <a:r>
            <a:rPr lang="es-ES" sz="1800" b="0" i="0" kern="1200" dirty="0" err="1"/>
            <a:t>networking</a:t>
          </a:r>
          <a:r>
            <a:rPr lang="es-ES" sz="1800" b="0" i="0" kern="1200" dirty="0"/>
            <a:t>)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800" b="1" i="0" kern="1200" dirty="0"/>
            <a:t>Tools:</a:t>
          </a:r>
          <a:r>
            <a:rPr lang="es-ES" sz="1800" b="0" i="0" kern="1200" dirty="0"/>
            <a:t> </a:t>
          </a:r>
          <a:r>
            <a:rPr lang="es-ES" sz="1800" b="0" i="0" kern="1200" dirty="0" err="1"/>
            <a:t>Functions</a:t>
          </a:r>
          <a:r>
            <a:rPr lang="es-ES" sz="1800" b="0" i="0" kern="1200" dirty="0"/>
            <a:t> Claude can </a:t>
          </a:r>
          <a:r>
            <a:rPr lang="es-ES" sz="1800" b="0" i="0" kern="1200" dirty="0" err="1"/>
            <a:t>call</a:t>
          </a:r>
          <a:r>
            <a:rPr lang="es-ES" sz="1800" b="0" i="0" kern="1200" dirty="0"/>
            <a:t> (</a:t>
          </a:r>
          <a:r>
            <a:rPr lang="es-ES" sz="1800" b="0" i="0" kern="1200" dirty="0" err="1"/>
            <a:t>get_customers</a:t>
          </a:r>
          <a:r>
            <a:rPr lang="es-ES" sz="1800" b="0" i="0" kern="1200" dirty="0"/>
            <a:t>, </a:t>
          </a:r>
          <a:r>
            <a:rPr lang="es-ES" sz="1800" b="0" i="0" kern="1200" dirty="0" err="1"/>
            <a:t>get_items</a:t>
          </a:r>
          <a:r>
            <a:rPr lang="es-ES" sz="1800" b="0" i="0" kern="1200" dirty="0"/>
            <a:t>, etc.)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800" b="1" i="0" kern="1200" dirty="0" err="1"/>
            <a:t>Prompts</a:t>
          </a:r>
          <a:r>
            <a:rPr lang="es-ES" sz="1800" b="1" i="0" kern="1200" dirty="0"/>
            <a:t>:</a:t>
          </a:r>
          <a:r>
            <a:rPr lang="es-ES" sz="1800" b="0" i="0" kern="1200" dirty="0"/>
            <a:t> </a:t>
          </a:r>
          <a:r>
            <a:rPr lang="es-ES" sz="1800" b="0" i="0" kern="1200" dirty="0" err="1"/>
            <a:t>Pre-configured</a:t>
          </a:r>
          <a:r>
            <a:rPr lang="es-ES" sz="1800" b="0" i="0" kern="1200" dirty="0"/>
            <a:t> </a:t>
          </a:r>
          <a:r>
            <a:rPr lang="es-ES" sz="1800" b="0" i="0" kern="1200" dirty="0" err="1"/>
            <a:t>templates</a:t>
          </a:r>
          <a:r>
            <a:rPr lang="es-ES" sz="1800" b="0" i="0" kern="1200" dirty="0"/>
            <a:t> (</a:t>
          </a:r>
          <a:r>
            <a:rPr lang="es-ES" sz="1800" b="0" i="0" kern="1200" dirty="0" err="1"/>
            <a:t>customer_analysis</a:t>
          </a:r>
          <a:r>
            <a:rPr lang="es-ES" sz="1800" b="0" i="0" kern="1200" dirty="0"/>
            <a:t>, </a:t>
          </a:r>
          <a:r>
            <a:rPr lang="es-ES" sz="1800" b="0" i="0" kern="1200" dirty="0" err="1"/>
            <a:t>vendor_analysis</a:t>
          </a:r>
          <a:r>
            <a:rPr lang="es-ES" sz="1800" b="0" i="0" kern="1200" dirty="0"/>
            <a:t>)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800" b="1" i="0" kern="1200"/>
            <a:t>Resources:</a:t>
          </a:r>
          <a:r>
            <a:rPr lang="es-ES" sz="1800" b="0" i="0" kern="1200"/>
            <a:t> CSV/JSON data files exposed to Claude</a:t>
          </a:r>
          <a:endParaRPr lang="es-E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800" b="1" i="0" kern="1200" dirty="0"/>
            <a:t>Target:</a:t>
          </a:r>
          <a:r>
            <a:rPr lang="es-ES" sz="1800" b="0" i="0" kern="1200" dirty="0"/>
            <a:t> Business Central API </a:t>
          </a:r>
          <a:r>
            <a:rPr lang="es-ES" sz="1800" b="0" i="0" kern="1200" dirty="0" err="1"/>
            <a:t>integration</a:t>
          </a:r>
          <a:r>
            <a:rPr lang="es-ES" sz="1800" b="0" i="0" kern="1200" dirty="0"/>
            <a:t> (OAuth 2.0 + Standard API v2.0)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800" b="1" i="0" kern="1200" dirty="0" err="1"/>
            <a:t>Fallback</a:t>
          </a:r>
          <a:r>
            <a:rPr lang="es-ES" sz="1800" b="1" i="0" kern="1200" dirty="0"/>
            <a:t>:</a:t>
          </a:r>
          <a:r>
            <a:rPr lang="es-ES" sz="1800" b="0" i="0" kern="1200" dirty="0"/>
            <a:t> </a:t>
          </a:r>
          <a:r>
            <a:rPr lang="es-ES" sz="1800" b="0" i="0" kern="1200" dirty="0" err="1"/>
            <a:t>Mock</a:t>
          </a:r>
          <a:r>
            <a:rPr lang="es-ES" sz="1800" b="0" i="0" kern="1200" dirty="0"/>
            <a:t> </a:t>
          </a:r>
          <a:r>
            <a:rPr lang="es-ES" sz="1800" b="0" i="0" kern="1200" dirty="0" err="1"/>
            <a:t>mode</a:t>
          </a:r>
          <a:r>
            <a:rPr lang="es-ES" sz="1800" b="0" i="0" kern="1200" dirty="0"/>
            <a:t> </a:t>
          </a:r>
          <a:r>
            <a:rPr lang="es-ES" sz="1800" b="0" i="0" kern="1200" dirty="0" err="1"/>
            <a:t>available</a:t>
          </a:r>
          <a:r>
            <a:rPr lang="es-ES" sz="1800" b="0" i="0" kern="1200" dirty="0"/>
            <a:t> </a:t>
          </a:r>
          <a:r>
            <a:rPr lang="es-ES" sz="1800" b="0" i="0" kern="1200" dirty="0" err="1"/>
            <a:t>if</a:t>
          </a:r>
          <a:r>
            <a:rPr lang="es-ES" sz="1800" b="0" i="0" kern="1200" dirty="0"/>
            <a:t> BC </a:t>
          </a:r>
          <a:r>
            <a:rPr lang="es-ES" sz="1800" b="0" i="0" kern="1200" dirty="0" err="1"/>
            <a:t>access</a:t>
          </a:r>
          <a:r>
            <a:rPr lang="es-ES" sz="1800" b="0" i="0" kern="1200" dirty="0"/>
            <a:t> </a:t>
          </a:r>
          <a:r>
            <a:rPr lang="es-ES" sz="1800" b="0" i="0" kern="1200" dirty="0" err="1"/>
            <a:t>unavailable</a:t>
          </a:r>
          <a:r>
            <a:rPr lang="es-ES" sz="1800" b="0" i="0" kern="1200" dirty="0"/>
            <a:t> (</a:t>
          </a:r>
          <a:r>
            <a:rPr lang="es-ES" sz="1800" b="0" i="0" kern="1200" dirty="0" err="1"/>
            <a:t>not</a:t>
          </a:r>
          <a:r>
            <a:rPr lang="es-ES" sz="1800" b="0" i="0" kern="1200" dirty="0"/>
            <a:t> </a:t>
          </a:r>
          <a:r>
            <a:rPr lang="es-ES" sz="1800" b="0" i="0" kern="1200" dirty="0" err="1"/>
            <a:t>recommended</a:t>
          </a:r>
          <a:r>
            <a:rPr lang="es-ES" sz="1800" b="0" i="0" kern="1200" dirty="0"/>
            <a:t>)</a:t>
          </a:r>
          <a:endParaRPr lang="es-ES" sz="1800" kern="1200" dirty="0"/>
        </a:p>
      </dsp:txBody>
      <dsp:txXfrm>
        <a:off x="0" y="813900"/>
        <a:ext cx="6623137" cy="38088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B41484-C1C7-43B0-AF04-8D511045AD49}">
      <dsp:nvSpPr>
        <dsp:cNvPr id="0" name=""/>
        <dsp:cNvSpPr/>
      </dsp:nvSpPr>
      <dsp:spPr>
        <a:xfrm>
          <a:off x="915026" y="0"/>
          <a:ext cx="10370298" cy="563671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E2841B-32D3-404D-BF5D-084A0DA2A7C1}">
      <dsp:nvSpPr>
        <dsp:cNvPr id="0" name=""/>
        <dsp:cNvSpPr/>
      </dsp:nvSpPr>
      <dsp:spPr>
        <a:xfrm>
          <a:off x="6106" y="1691013"/>
          <a:ext cx="2936900" cy="2254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 dirty="0"/>
            <a:t> </a:t>
          </a:r>
          <a:r>
            <a:rPr lang="en-US" sz="1400" b="1" i="0" kern="1200" dirty="0"/>
            <a:t>1. Download ZIP and extract</a:t>
          </a:r>
          <a:endParaRPr lang="es-ES" sz="1400" b="1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/>
            <a:t>Go to: github.com/</a:t>
          </a:r>
          <a:r>
            <a:rPr lang="en-US" sz="1100" b="0" i="0" kern="1200" dirty="0" err="1"/>
            <a:t>javiarmesto</a:t>
          </a:r>
          <a:r>
            <a:rPr lang="en-US" sz="1100" b="0" i="0" kern="1200" dirty="0"/>
            <a:t>/Workshop-MCP-Server-Directions-Lab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100" b="0" i="0" kern="1200" dirty="0" err="1"/>
            <a:t>Click</a:t>
          </a:r>
          <a:r>
            <a:rPr lang="es-ES" sz="1100" b="0" i="0" kern="1200" dirty="0"/>
            <a:t> "</a:t>
          </a:r>
          <a:r>
            <a:rPr lang="es-ES" sz="1100" b="0" i="0" kern="1200" dirty="0" err="1"/>
            <a:t>Code</a:t>
          </a:r>
          <a:r>
            <a:rPr lang="es-ES" sz="1100" b="0" i="0" kern="1200" dirty="0"/>
            <a:t>" → "</a:t>
          </a:r>
          <a:r>
            <a:rPr lang="es-ES" sz="1100" b="0" i="0" kern="1200" dirty="0" err="1"/>
            <a:t>Download</a:t>
          </a:r>
          <a:r>
            <a:rPr lang="es-ES" sz="1100" b="0" i="0" kern="1200" dirty="0"/>
            <a:t> ZIP" → </a:t>
          </a:r>
          <a:r>
            <a:rPr lang="es-ES" sz="1100" b="0" i="0" kern="1200" dirty="0" err="1"/>
            <a:t>Extract</a:t>
          </a:r>
          <a:endParaRPr lang="es-ES" sz="1100" b="0" i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100" b="0" i="0" kern="1200" dirty="0"/>
            <a:t>cd Workshop-MCP-Server-</a:t>
          </a:r>
          <a:r>
            <a:rPr lang="es-ES" sz="1100" b="0" i="0" kern="1200" dirty="0" err="1"/>
            <a:t>Directions</a:t>
          </a:r>
          <a:r>
            <a:rPr lang="es-ES" sz="1100" b="0" i="0" kern="1200" dirty="0"/>
            <a:t>-</a:t>
          </a:r>
          <a:r>
            <a:rPr lang="es-ES" sz="1100" b="0" i="0" kern="1200" dirty="0" err="1"/>
            <a:t>Lab-main</a:t>
          </a:r>
          <a:endParaRPr lang="es-ES" sz="1100" b="0" i="0" kern="1200" dirty="0"/>
        </a:p>
      </dsp:txBody>
      <dsp:txXfrm>
        <a:off x="116171" y="1801078"/>
        <a:ext cx="2716770" cy="2034554"/>
      </dsp:txXfrm>
    </dsp:sp>
    <dsp:sp modelId="{10B7740C-31CA-4EA0-A995-F46744B67526}">
      <dsp:nvSpPr>
        <dsp:cNvPr id="0" name=""/>
        <dsp:cNvSpPr/>
      </dsp:nvSpPr>
      <dsp:spPr>
        <a:xfrm>
          <a:off x="3089852" y="1691013"/>
          <a:ext cx="2936900" cy="2254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i="0" kern="1200" dirty="0"/>
            <a:t>2. </a:t>
          </a:r>
          <a:r>
            <a:rPr lang="es-ES" sz="1400" b="1" i="0" kern="1200" dirty="0" err="1"/>
            <a:t>Create</a:t>
          </a:r>
          <a:r>
            <a:rPr lang="es-ES" sz="1400" b="1" i="0" kern="1200" dirty="0"/>
            <a:t> virtual </a:t>
          </a:r>
          <a:r>
            <a:rPr lang="es-ES" sz="1400" b="1" i="0" kern="1200" dirty="0" err="1"/>
            <a:t>environment</a:t>
          </a:r>
          <a:endParaRPr lang="es-ES" sz="1400" b="1" i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100" b="0" i="0" kern="1200" dirty="0" err="1"/>
            <a:t>python</a:t>
          </a:r>
          <a:r>
            <a:rPr lang="es-ES" sz="1100" b="0" i="0" kern="1200" dirty="0"/>
            <a:t> -m </a:t>
          </a:r>
          <a:r>
            <a:rPr lang="es-ES" sz="1100" b="0" i="0" kern="1200" dirty="0" err="1"/>
            <a:t>venv</a:t>
          </a:r>
          <a:r>
            <a:rPr lang="es-ES" sz="1100" b="0" i="0" kern="1200" dirty="0"/>
            <a:t> workshop-</a:t>
          </a:r>
          <a:r>
            <a:rPr lang="es-ES" sz="1100" b="0" i="0" kern="1200" dirty="0" err="1"/>
            <a:t>env</a:t>
          </a:r>
          <a:endParaRPr lang="es-ES" sz="1100" b="0" i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100" b="0" i="0" kern="1200" dirty="0"/>
            <a:t>.\workshop-</a:t>
          </a:r>
          <a:r>
            <a:rPr lang="es-ES" sz="1100" b="0" i="0" kern="1200" dirty="0" err="1"/>
            <a:t>env</a:t>
          </a:r>
          <a:r>
            <a:rPr lang="es-ES" sz="1100" b="0" i="0" kern="1200" dirty="0"/>
            <a:t>\Scripts\</a:t>
          </a:r>
          <a:r>
            <a:rPr lang="es-ES" sz="1100" b="0" i="0" kern="1200" dirty="0" err="1"/>
            <a:t>activate</a:t>
          </a:r>
          <a:r>
            <a:rPr lang="es-ES" sz="1100" b="0" i="0" kern="1200" dirty="0"/>
            <a:t>  # Windows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/>
            <a:t>source workshop-env/bin/activate  # macOS/Linux</a:t>
          </a:r>
        </a:p>
      </dsp:txBody>
      <dsp:txXfrm>
        <a:off x="3199917" y="1801078"/>
        <a:ext cx="2716770" cy="2034554"/>
      </dsp:txXfrm>
    </dsp:sp>
    <dsp:sp modelId="{8960F0DC-3256-4EA3-AA53-EE432EB2F314}">
      <dsp:nvSpPr>
        <dsp:cNvPr id="0" name=""/>
        <dsp:cNvSpPr/>
      </dsp:nvSpPr>
      <dsp:spPr>
        <a:xfrm>
          <a:off x="6173598" y="1691013"/>
          <a:ext cx="2936900" cy="2254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i="0" kern="1200" dirty="0"/>
            <a:t> 3. </a:t>
          </a:r>
          <a:r>
            <a:rPr lang="es-ES" sz="1400" b="1" i="0" kern="1200" dirty="0" err="1"/>
            <a:t>Install</a:t>
          </a:r>
          <a:r>
            <a:rPr lang="es-ES" sz="1400" b="1" i="0" kern="1200" dirty="0"/>
            <a:t> </a:t>
          </a:r>
          <a:r>
            <a:rPr lang="es-ES" sz="1400" b="1" i="0" kern="1200" dirty="0" err="1"/>
            <a:t>dependencies</a:t>
          </a:r>
          <a:endParaRPr lang="es-ES" sz="1400" b="1" i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/>
            <a:t>pip install -r requirements.txt</a:t>
          </a:r>
        </a:p>
      </dsp:txBody>
      <dsp:txXfrm>
        <a:off x="6283663" y="1801078"/>
        <a:ext cx="2716770" cy="2034554"/>
      </dsp:txXfrm>
    </dsp:sp>
    <dsp:sp modelId="{1F2BB0A3-06B9-4E10-80F1-4A3811A6495A}">
      <dsp:nvSpPr>
        <dsp:cNvPr id="0" name=""/>
        <dsp:cNvSpPr/>
      </dsp:nvSpPr>
      <dsp:spPr>
        <a:xfrm>
          <a:off x="9257343" y="1691013"/>
          <a:ext cx="2936900" cy="2254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i="0" kern="1200" dirty="0"/>
            <a:t> </a:t>
          </a:r>
          <a:r>
            <a:rPr lang="es-ES" sz="1400" b="1" i="0" kern="1200" dirty="0"/>
            <a:t>4. </a:t>
          </a:r>
          <a:r>
            <a:rPr lang="es-ES" sz="1400" b="1" i="0" kern="1200" dirty="0" err="1"/>
            <a:t>Validate</a:t>
          </a:r>
          <a:r>
            <a:rPr lang="es-ES" sz="1400" b="1" i="0" kern="1200" dirty="0"/>
            <a:t> </a:t>
          </a:r>
          <a:r>
            <a:rPr lang="es-ES" sz="1400" b="1" i="0" kern="1200" dirty="0" err="1"/>
            <a:t>setup</a:t>
          </a:r>
          <a:endParaRPr lang="es-ES" sz="1400" b="1" i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100" b="0" i="0" kern="1200" dirty="0" err="1"/>
            <a:t>python</a:t>
          </a:r>
          <a:r>
            <a:rPr lang="es-ES" sz="1100" b="0" i="0" kern="1200" dirty="0"/>
            <a:t> validate_workshop.py</a:t>
          </a:r>
        </a:p>
      </dsp:txBody>
      <dsp:txXfrm>
        <a:off x="9367408" y="1801078"/>
        <a:ext cx="2716770" cy="20345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72F662-C63A-47E9-AA45-16B724488FBE}">
      <dsp:nvSpPr>
        <dsp:cNvPr id="0" name=""/>
        <dsp:cNvSpPr/>
      </dsp:nvSpPr>
      <dsp:spPr>
        <a:xfrm>
          <a:off x="0" y="2145"/>
          <a:ext cx="6093911" cy="3650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i="0" kern="1200"/>
            <a:t>Exercise 1: Test get_customers + customer_analysis</a:t>
          </a:r>
          <a:endParaRPr lang="es-ES" sz="1300" kern="1200"/>
        </a:p>
      </dsp:txBody>
      <dsp:txXfrm>
        <a:off x="17820" y="19965"/>
        <a:ext cx="6058271" cy="3294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C40D42-0FB5-4B73-831D-F4EA97BFDB97}">
      <dsp:nvSpPr>
        <dsp:cNvPr id="0" name=""/>
        <dsp:cNvSpPr/>
      </dsp:nvSpPr>
      <dsp:spPr>
        <a:xfrm>
          <a:off x="0" y="2145"/>
          <a:ext cx="6093911" cy="3650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i="0" kern="1200"/>
            <a:t>Exercise 2: Test get_currency_exchange_rates</a:t>
          </a:r>
          <a:endParaRPr lang="es-ES" sz="1300" kern="1200"/>
        </a:p>
      </dsp:txBody>
      <dsp:txXfrm>
        <a:off x="17820" y="19965"/>
        <a:ext cx="6058271" cy="3294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18AE0D-694F-403F-AEC3-3C5053C48920}">
      <dsp:nvSpPr>
        <dsp:cNvPr id="0" name=""/>
        <dsp:cNvSpPr/>
      </dsp:nvSpPr>
      <dsp:spPr>
        <a:xfrm>
          <a:off x="0" y="360891"/>
          <a:ext cx="6565900" cy="617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/>
            <a:t>Exercise 3: Implement get_sales_orders</a:t>
          </a:r>
          <a:endParaRPr lang="es-ES" sz="2200" kern="1200" dirty="0"/>
        </a:p>
      </dsp:txBody>
      <dsp:txXfrm>
        <a:off x="30157" y="391048"/>
        <a:ext cx="6505586" cy="557446"/>
      </dsp:txXfrm>
    </dsp:sp>
    <dsp:sp modelId="{04F8BB1C-9CE7-4291-9BAC-C969373FBFC5}">
      <dsp:nvSpPr>
        <dsp:cNvPr id="0" name=""/>
        <dsp:cNvSpPr/>
      </dsp:nvSpPr>
      <dsp:spPr>
        <a:xfrm>
          <a:off x="0" y="978651"/>
          <a:ext cx="6565900" cy="1548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8467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b="0" i="0" kern="1200" dirty="0"/>
            <a:t>Add </a:t>
          </a:r>
          <a:r>
            <a:rPr lang="en-US" sz="1700" b="0" i="0" kern="1200" dirty="0" err="1"/>
            <a:t>get_employees</a:t>
          </a:r>
          <a:r>
            <a:rPr lang="en-US" sz="1700" b="0" i="0" kern="1200" dirty="0"/>
            <a:t>() method in src/client.py</a:t>
          </a:r>
          <a:endParaRPr lang="es-ES" sz="1700" kern="1200" dirty="0"/>
        </a:p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b="0" i="0" kern="1200" dirty="0"/>
            <a:t>Register tool in server_workshop.py (</a:t>
          </a:r>
          <a:r>
            <a:rPr lang="en-US" sz="1700" b="0" i="0" kern="1200" dirty="0" err="1"/>
            <a:t>list_tools</a:t>
          </a:r>
          <a:r>
            <a:rPr lang="en-US" sz="1700" b="0" i="0" kern="1200" dirty="0"/>
            <a:t>)</a:t>
          </a:r>
          <a:endParaRPr lang="es-ES" sz="1700" kern="1200" dirty="0"/>
        </a:p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b="0" i="0" kern="1200" dirty="0"/>
            <a:t>Implement handler in server_workshop.py (</a:t>
          </a:r>
          <a:r>
            <a:rPr lang="en-US" sz="1700" b="0" i="0" kern="1200" dirty="0" err="1"/>
            <a:t>call_tool</a:t>
          </a:r>
          <a:r>
            <a:rPr lang="en-US" sz="1700" b="0" i="0" kern="1200" dirty="0"/>
            <a:t>)</a:t>
          </a:r>
          <a:endParaRPr lang="es-ES" sz="1700" kern="1200" dirty="0"/>
        </a:p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b="0" i="0" kern="1200" dirty="0"/>
            <a:t>Test: "Show me sales orders"</a:t>
          </a:r>
          <a:endParaRPr lang="es-ES" sz="1700" kern="1200" dirty="0"/>
        </a:p>
      </dsp:txBody>
      <dsp:txXfrm>
        <a:off x="0" y="978651"/>
        <a:ext cx="6565900" cy="1548360"/>
      </dsp:txXfrm>
    </dsp:sp>
    <dsp:sp modelId="{E0219EA4-BBDD-4776-9867-EF7E19E5CA43}">
      <dsp:nvSpPr>
        <dsp:cNvPr id="0" name=""/>
        <dsp:cNvSpPr/>
      </dsp:nvSpPr>
      <dsp:spPr>
        <a:xfrm>
          <a:off x="0" y="2527011"/>
          <a:ext cx="6565900" cy="6177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/>
            <a:t>Exercise 4: Implement get_payment_terms</a:t>
          </a:r>
          <a:endParaRPr lang="es-ES" sz="2200" kern="1200" dirty="0"/>
        </a:p>
      </dsp:txBody>
      <dsp:txXfrm>
        <a:off x="30157" y="2557168"/>
        <a:ext cx="6505586" cy="557446"/>
      </dsp:txXfrm>
    </dsp:sp>
    <dsp:sp modelId="{32358823-0416-4CFF-BB3C-E0487402232A}">
      <dsp:nvSpPr>
        <dsp:cNvPr id="0" name=""/>
        <dsp:cNvSpPr/>
      </dsp:nvSpPr>
      <dsp:spPr>
        <a:xfrm>
          <a:off x="0" y="3144771"/>
          <a:ext cx="6565900" cy="1548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8467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b="0" i="0" kern="1200" dirty="0"/>
            <a:t>Add </a:t>
          </a:r>
          <a:r>
            <a:rPr lang="en-US" sz="1700" b="0" i="0" kern="1200" dirty="0" err="1"/>
            <a:t>get_projects</a:t>
          </a:r>
          <a:r>
            <a:rPr lang="en-US" sz="1700" b="0" i="0" kern="1200" dirty="0"/>
            <a:t>() method in src/client.py</a:t>
          </a:r>
          <a:endParaRPr lang="es-ES" sz="1700" kern="1200" dirty="0"/>
        </a:p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b="0" i="0" kern="1200" dirty="0"/>
            <a:t>Register tool in server_workshop.py (</a:t>
          </a:r>
          <a:r>
            <a:rPr lang="en-US" sz="1700" b="0" i="0" kern="1200" dirty="0" err="1"/>
            <a:t>list_tools</a:t>
          </a:r>
          <a:r>
            <a:rPr lang="en-US" sz="1700" b="0" i="0" kern="1200" dirty="0"/>
            <a:t>)</a:t>
          </a:r>
          <a:endParaRPr lang="es-ES" sz="1700" kern="1200" dirty="0"/>
        </a:p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b="0" i="0" kern="1200" dirty="0"/>
            <a:t>Implement handler in server_workshop.py (</a:t>
          </a:r>
          <a:r>
            <a:rPr lang="en-US" sz="1700" b="0" i="0" kern="1200" dirty="0" err="1"/>
            <a:t>call_tool</a:t>
          </a:r>
          <a:r>
            <a:rPr lang="en-US" sz="1700" b="0" i="0" kern="1200" dirty="0"/>
            <a:t>)</a:t>
          </a:r>
          <a:endParaRPr lang="es-ES" sz="1700" kern="1200" dirty="0"/>
        </a:p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b="0" i="0" kern="1200" dirty="0"/>
            <a:t>Test: "Show me payment terms"</a:t>
          </a:r>
          <a:endParaRPr lang="es-ES" sz="1700" kern="1200" dirty="0"/>
        </a:p>
      </dsp:txBody>
      <dsp:txXfrm>
        <a:off x="0" y="3144771"/>
        <a:ext cx="6565900" cy="154836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D22BB5-380B-4810-BBA0-B3B503F979F3}">
      <dsp:nvSpPr>
        <dsp:cNvPr id="0" name=""/>
        <dsp:cNvSpPr/>
      </dsp:nvSpPr>
      <dsp:spPr>
        <a:xfrm>
          <a:off x="0" y="45373"/>
          <a:ext cx="6565900" cy="5335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i="0" kern="1200"/>
            <a:t>Workshop Materials:</a:t>
          </a:r>
          <a:endParaRPr lang="es-ES" sz="1900" kern="1200"/>
        </a:p>
      </dsp:txBody>
      <dsp:txXfrm>
        <a:off x="26044" y="71417"/>
        <a:ext cx="6513812" cy="481432"/>
      </dsp:txXfrm>
    </dsp:sp>
    <dsp:sp modelId="{76A2E537-4A2C-4DFA-AD8A-423692102DC9}">
      <dsp:nvSpPr>
        <dsp:cNvPr id="0" name=""/>
        <dsp:cNvSpPr/>
      </dsp:nvSpPr>
      <dsp:spPr>
        <a:xfrm>
          <a:off x="0" y="578893"/>
          <a:ext cx="6565900" cy="16518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8467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500" b="0" i="0" kern="1200" dirty="0"/>
            <a:t>WORKSHOP_GUIDE_EN.md - Complete step-</a:t>
          </a:r>
          <a:r>
            <a:rPr lang="es-ES" sz="1500" b="0" i="0" kern="1200" dirty="0" err="1"/>
            <a:t>by</a:t>
          </a:r>
          <a:r>
            <a:rPr lang="es-ES" sz="1500" b="0" i="0" kern="1200" dirty="0"/>
            <a:t>-step guide</a:t>
          </a:r>
          <a:endParaRPr lang="es-ES" sz="1500" kern="1200" dirty="0"/>
        </a:p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500" b="0" i="0" kern="1200" dirty="0"/>
            <a:t>Validate_workshop.py - </a:t>
          </a:r>
          <a:r>
            <a:rPr lang="es-ES" sz="1500" b="0" i="0" kern="1200" dirty="0" err="1"/>
            <a:t>Setup</a:t>
          </a:r>
          <a:r>
            <a:rPr lang="es-ES" sz="1500" b="0" i="0" kern="1200" dirty="0"/>
            <a:t> </a:t>
          </a:r>
          <a:r>
            <a:rPr lang="es-ES" sz="1500" b="0" i="0" kern="1200" dirty="0" err="1"/>
            <a:t>validation</a:t>
          </a:r>
          <a:r>
            <a:rPr lang="es-ES" sz="1500" b="0" i="0" kern="1200" dirty="0"/>
            <a:t> script</a:t>
          </a:r>
          <a:endParaRPr lang="es-ES" sz="1500" kern="1200" dirty="0"/>
        </a:p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500" b="0" i="0" kern="1200" dirty="0" err="1"/>
            <a:t>Vata</a:t>
          </a:r>
          <a:r>
            <a:rPr lang="es-ES" sz="1500" b="0" i="0" kern="1200" dirty="0"/>
            <a:t>/ - </a:t>
          </a:r>
          <a:r>
            <a:rPr lang="es-ES" sz="1500" b="0" i="0" kern="1200" dirty="0" err="1"/>
            <a:t>Mock</a:t>
          </a:r>
          <a:r>
            <a:rPr lang="es-ES" sz="1500" b="0" i="0" kern="1200" dirty="0"/>
            <a:t> CSV files </a:t>
          </a:r>
          <a:r>
            <a:rPr lang="es-ES" sz="1500" b="0" i="0" kern="1200" dirty="0" err="1"/>
            <a:t>for</a:t>
          </a:r>
          <a:r>
            <a:rPr lang="es-ES" sz="1500" b="0" i="0" kern="1200" dirty="0"/>
            <a:t> </a:t>
          </a:r>
          <a:r>
            <a:rPr lang="es-ES" sz="1500" b="0" i="0" kern="1200" dirty="0" err="1"/>
            <a:t>testing</a:t>
          </a:r>
          <a:endParaRPr lang="es-ES" sz="1500" kern="1200" dirty="0"/>
        </a:p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500" b="0" i="0" kern="1200" dirty="0" err="1"/>
            <a:t>Repository</a:t>
          </a:r>
          <a:r>
            <a:rPr lang="es-ES" sz="1500" b="0" i="0" kern="1200" dirty="0"/>
            <a:t>: github.com/</a:t>
          </a:r>
          <a:r>
            <a:rPr lang="es-ES" sz="1500" b="0" i="0" kern="1200" dirty="0" err="1"/>
            <a:t>javiarmesto</a:t>
          </a:r>
          <a:r>
            <a:rPr lang="es-ES" sz="1500" b="0" i="0" kern="1200" dirty="0"/>
            <a:t>/Workshop-MCP-Server-</a:t>
          </a:r>
          <a:r>
            <a:rPr lang="es-ES" sz="1500" b="0" i="0" kern="1200" dirty="0" err="1"/>
            <a:t>Directions</a:t>
          </a:r>
          <a:r>
            <a:rPr lang="es-ES" sz="1500" b="0" i="0" kern="1200" dirty="0"/>
            <a:t>-</a:t>
          </a:r>
          <a:r>
            <a:rPr lang="es-ES" sz="1500" b="0" i="0" kern="1200" dirty="0" err="1"/>
            <a:t>labs</a:t>
          </a:r>
          <a:endParaRPr lang="es-ES" sz="1500" kern="1200" dirty="0"/>
        </a:p>
      </dsp:txBody>
      <dsp:txXfrm>
        <a:off x="0" y="578893"/>
        <a:ext cx="6565900" cy="1651859"/>
      </dsp:txXfrm>
    </dsp:sp>
    <dsp:sp modelId="{13C5329A-3410-412E-8BA5-654BDC4D7B90}">
      <dsp:nvSpPr>
        <dsp:cNvPr id="0" name=""/>
        <dsp:cNvSpPr/>
      </dsp:nvSpPr>
      <dsp:spPr>
        <a:xfrm>
          <a:off x="0" y="2230753"/>
          <a:ext cx="6565900" cy="5335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i="0" kern="1200"/>
            <a:t>MCP Protocol:</a:t>
          </a:r>
          <a:endParaRPr lang="es-ES" sz="1900" kern="1200" dirty="0"/>
        </a:p>
      </dsp:txBody>
      <dsp:txXfrm>
        <a:off x="26044" y="2256797"/>
        <a:ext cx="6513812" cy="481432"/>
      </dsp:txXfrm>
    </dsp:sp>
    <dsp:sp modelId="{E1D943E9-16AE-4037-A479-F3F4F5F79FBE}">
      <dsp:nvSpPr>
        <dsp:cNvPr id="0" name=""/>
        <dsp:cNvSpPr/>
      </dsp:nvSpPr>
      <dsp:spPr>
        <a:xfrm>
          <a:off x="0" y="2764273"/>
          <a:ext cx="6565900" cy="1022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8467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500" b="0" i="0" kern="1200" dirty="0" err="1"/>
            <a:t>Spec</a:t>
          </a:r>
          <a:r>
            <a:rPr lang="es-ES" sz="1500" b="0" i="0" kern="1200" dirty="0"/>
            <a:t>: </a:t>
          </a:r>
          <a:r>
            <a:rPr lang="es-ES" sz="1500" b="0" i="0" u="sng" kern="1200" dirty="0">
              <a:hlinkClick xmlns:r="http://schemas.openxmlformats.org/officeDocument/2006/relationships" r:id="rId1"/>
            </a:rPr>
            <a:t>spec.modelcontextprotocol.io</a:t>
          </a:r>
          <a:endParaRPr lang="es-ES" sz="1500" kern="1200" dirty="0"/>
        </a:p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500" b="0" i="0" kern="1200" dirty="0" err="1"/>
            <a:t>Docs</a:t>
          </a:r>
          <a:r>
            <a:rPr lang="es-ES" sz="1500" b="0" i="0" kern="1200" dirty="0"/>
            <a:t>: </a:t>
          </a:r>
          <a:r>
            <a:rPr lang="es-ES" sz="1500" b="0" i="0" u="sng" kern="1200" dirty="0">
              <a:hlinkClick xmlns:r="http://schemas.openxmlformats.org/officeDocument/2006/relationships" r:id="rId2"/>
            </a:rPr>
            <a:t>modelcontextprotocol.io</a:t>
          </a:r>
          <a:endParaRPr lang="es-ES" sz="1500" kern="1200" dirty="0"/>
        </a:p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500" b="0" i="0" kern="1200" dirty="0"/>
            <a:t>Python SDK: </a:t>
          </a:r>
          <a:r>
            <a:rPr lang="es-ES" sz="1500" b="0" i="0" kern="1200" dirty="0" err="1"/>
            <a:t>pip</a:t>
          </a:r>
          <a:r>
            <a:rPr lang="es-ES" sz="1500" b="0" i="0" kern="1200" dirty="0"/>
            <a:t> </a:t>
          </a:r>
          <a:r>
            <a:rPr lang="es-ES" sz="1500" b="0" i="0" kern="1200" dirty="0" err="1"/>
            <a:t>install</a:t>
          </a:r>
          <a:r>
            <a:rPr lang="es-ES" sz="1500" b="0" i="0" kern="1200" dirty="0"/>
            <a:t> </a:t>
          </a:r>
          <a:r>
            <a:rPr lang="es-ES" sz="1500" b="0" i="0" kern="1200" dirty="0" err="1"/>
            <a:t>mcp</a:t>
          </a:r>
          <a:endParaRPr lang="es-ES" sz="1500" kern="1200" dirty="0"/>
        </a:p>
      </dsp:txBody>
      <dsp:txXfrm>
        <a:off x="0" y="2764273"/>
        <a:ext cx="6565900" cy="1022580"/>
      </dsp:txXfrm>
    </dsp:sp>
    <dsp:sp modelId="{253C039F-E3FF-4612-A66B-3A88185A51B4}">
      <dsp:nvSpPr>
        <dsp:cNvPr id="0" name=""/>
        <dsp:cNvSpPr/>
      </dsp:nvSpPr>
      <dsp:spPr>
        <a:xfrm>
          <a:off x="0" y="3786853"/>
          <a:ext cx="6565900" cy="5335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i="0" kern="1200" dirty="0"/>
            <a:t>Business Central:</a:t>
          </a:r>
          <a:endParaRPr lang="es-ES" sz="1900" kern="1200" dirty="0"/>
        </a:p>
      </dsp:txBody>
      <dsp:txXfrm>
        <a:off x="26044" y="3812897"/>
        <a:ext cx="6513812" cy="481432"/>
      </dsp:txXfrm>
    </dsp:sp>
    <dsp:sp modelId="{4FDF2882-A03E-4F0B-B0BE-D03FB0B34202}">
      <dsp:nvSpPr>
        <dsp:cNvPr id="0" name=""/>
        <dsp:cNvSpPr/>
      </dsp:nvSpPr>
      <dsp:spPr>
        <a:xfrm>
          <a:off x="0" y="4320374"/>
          <a:ext cx="6565900" cy="688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8467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500" b="0" i="0" u="sng" kern="1200" dirty="0">
              <a:hlinkClick xmlns:r="http://schemas.openxmlformats.org/officeDocument/2006/relationships" r:id="rId3"/>
            </a:rPr>
            <a:t>BC API Reference</a:t>
          </a:r>
          <a:endParaRPr lang="es-ES" sz="1500" kern="1200" dirty="0"/>
        </a:p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500" b="0" i="0" u="sng" kern="1200" dirty="0">
              <a:hlinkClick xmlns:r="http://schemas.openxmlformats.org/officeDocument/2006/relationships" r:id="rId4"/>
            </a:rPr>
            <a:t>Azure AD </a:t>
          </a:r>
          <a:r>
            <a:rPr lang="es-ES" sz="1500" b="0" i="0" u="sng" kern="1200" dirty="0" err="1">
              <a:hlinkClick xmlns:r="http://schemas.openxmlformats.org/officeDocument/2006/relationships" r:id="rId4"/>
            </a:rPr>
            <a:t>Auth</a:t>
          </a:r>
          <a:endParaRPr lang="es-ES" sz="1500" kern="1200" dirty="0"/>
        </a:p>
      </dsp:txBody>
      <dsp:txXfrm>
        <a:off x="0" y="4320374"/>
        <a:ext cx="6565900" cy="688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6DC5D-4904-43F0-9776-729DCE0062F5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7E524-F649-4BDC-923B-3DD30DFCBBB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3271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C259B1-8FC0-9946-A548-9466DA932B7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338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C713EA-4BAA-3A73-2166-E6E146F55B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067A3AA-C612-9386-3E9B-02ED605AD1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B9C7E8-325C-9AFE-971F-1026D971A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4598B3A-A01C-FACE-1C75-8BC7001EF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C1FE68-4F50-DB86-8092-BAB96962D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8267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D69A02-0181-5BEE-0122-2B0778F9F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793B2E-CC9D-EA55-3485-73EA268BD4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83C65E-E757-F32E-B53D-489274346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1458C4-CB15-1389-6E2E-06F670FC8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1EF3A0-E152-DA44-CB9C-0E20EF3DA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5619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38AF3D9-7C21-9ACF-7EB4-E2D473B314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DDC1E07-B3D5-D7E0-B0B4-FA2AEAD26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15CEB18-7724-B76A-B77C-571F6AF60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5B6E58E-99E0-5721-7622-17ADA3087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D1B2C8-D400-E293-DA1A-A4F9FD5C6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4041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solidFill>
          <a:srgbClr val="4A5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B7F29-FECD-C8F4-77CF-23D0363D6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A95FD-24CD-2307-BCEF-7A76A9D1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E6264-3D9E-5AA2-BE43-D203A6C2A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97A7F8-AA51-9D5A-600C-FF231098F054}"/>
              </a:ext>
            </a:extLst>
          </p:cNvPr>
          <p:cNvGrpSpPr/>
          <p:nvPr userDrawn="1"/>
        </p:nvGrpSpPr>
        <p:grpSpPr>
          <a:xfrm>
            <a:off x="4179276" y="12938"/>
            <a:ext cx="8012724" cy="6845062"/>
            <a:chOff x="4179276" y="53968"/>
            <a:chExt cx="8012724" cy="6845062"/>
          </a:xfrm>
          <a:solidFill>
            <a:srgbClr val="393E78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70BBD8E-DC55-854C-8E98-FDB382CBADC6}"/>
                </a:ext>
              </a:extLst>
            </p:cNvPr>
            <p:cNvSpPr/>
            <p:nvPr userDrawn="1"/>
          </p:nvSpPr>
          <p:spPr>
            <a:xfrm>
              <a:off x="4179276" y="53968"/>
              <a:ext cx="8012724" cy="3899216"/>
            </a:xfrm>
            <a:custGeom>
              <a:avLst/>
              <a:gdLst>
                <a:gd name="connsiteX0" fmla="*/ 8012724 w 8012724"/>
                <a:gd name="connsiteY0" fmla="*/ 0 h 3899216"/>
                <a:gd name="connsiteX1" fmla="*/ 8012724 w 8012724"/>
                <a:gd name="connsiteY1" fmla="*/ 2004167 h 3899216"/>
                <a:gd name="connsiteX2" fmla="*/ 7777161 w 8012724"/>
                <a:gd name="connsiteY2" fmla="*/ 2048007 h 3899216"/>
                <a:gd name="connsiteX3" fmla="*/ 30516 w 8012724"/>
                <a:gd name="connsiteY3" fmla="*/ 2954426 h 3899216"/>
                <a:gd name="connsiteX4" fmla="*/ 0 w 8012724"/>
                <a:gd name="connsiteY4" fmla="*/ 2896341 h 3899216"/>
                <a:gd name="connsiteX5" fmla="*/ 0 w 8012724"/>
                <a:gd name="connsiteY5" fmla="*/ 951099 h 3899216"/>
                <a:gd name="connsiteX6" fmla="*/ 30516 w 8012724"/>
                <a:gd name="connsiteY6" fmla="*/ 948144 h 3899216"/>
                <a:gd name="connsiteX7" fmla="*/ 7842006 w 8012724"/>
                <a:gd name="connsiteY7" fmla="*/ 27426 h 3899216"/>
                <a:gd name="connsiteX8" fmla="*/ 8012724 w 8012724"/>
                <a:gd name="connsiteY8" fmla="*/ 0 h 389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2724" h="3899216">
                  <a:moveTo>
                    <a:pt x="8012724" y="0"/>
                  </a:moveTo>
                  <a:lnTo>
                    <a:pt x="8012724" y="2004167"/>
                  </a:lnTo>
                  <a:lnTo>
                    <a:pt x="7777161" y="2048007"/>
                  </a:lnTo>
                  <a:cubicBezTo>
                    <a:pt x="5194675" y="2600494"/>
                    <a:pt x="2613060" y="5303312"/>
                    <a:pt x="30516" y="2954426"/>
                  </a:cubicBezTo>
                  <a:cubicBezTo>
                    <a:pt x="13785" y="2938677"/>
                    <a:pt x="0" y="2912090"/>
                    <a:pt x="0" y="2896341"/>
                  </a:cubicBezTo>
                  <a:lnTo>
                    <a:pt x="0" y="951099"/>
                  </a:lnTo>
                  <a:cubicBezTo>
                    <a:pt x="0" y="933377"/>
                    <a:pt x="13785" y="932395"/>
                    <a:pt x="30516" y="948144"/>
                  </a:cubicBezTo>
                  <a:cubicBezTo>
                    <a:pt x="2634346" y="3316359"/>
                    <a:pt x="5238176" y="548109"/>
                    <a:pt x="7842006" y="27426"/>
                  </a:cubicBezTo>
                  <a:lnTo>
                    <a:pt x="801272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029189D-C586-4C0A-4D1C-BF2D13B53DC6}"/>
                </a:ext>
              </a:extLst>
            </p:cNvPr>
            <p:cNvSpPr/>
            <p:nvPr userDrawn="1"/>
          </p:nvSpPr>
          <p:spPr>
            <a:xfrm>
              <a:off x="5815410" y="4064326"/>
              <a:ext cx="6376590" cy="2834704"/>
            </a:xfrm>
            <a:custGeom>
              <a:avLst/>
              <a:gdLst>
                <a:gd name="connsiteX0" fmla="*/ 6376590 w 6376590"/>
                <a:gd name="connsiteY0" fmla="*/ 0 h 2834704"/>
                <a:gd name="connsiteX1" fmla="*/ 6376590 w 6376590"/>
                <a:gd name="connsiteY1" fmla="*/ 2007118 h 2834704"/>
                <a:gd name="connsiteX2" fmla="*/ 6089032 w 6376590"/>
                <a:gd name="connsiteY2" fmla="*/ 2062788 h 2834704"/>
                <a:gd name="connsiteX3" fmla="*/ 4069527 w 6376590"/>
                <a:gd name="connsiteY3" fmla="*/ 2818503 h 2834704"/>
                <a:gd name="connsiteX4" fmla="*/ 4034410 w 6376590"/>
                <a:gd name="connsiteY4" fmla="*/ 2834704 h 2834704"/>
                <a:gd name="connsiteX5" fmla="*/ 0 w 6376590"/>
                <a:gd name="connsiteY5" fmla="*/ 2834704 h 2834704"/>
                <a:gd name="connsiteX6" fmla="*/ 0 w 6376590"/>
                <a:gd name="connsiteY6" fmla="*/ 1856025 h 2834704"/>
                <a:gd name="connsiteX7" fmla="*/ 30515 w 6376590"/>
                <a:gd name="connsiteY7" fmla="*/ 1831410 h 2834704"/>
                <a:gd name="connsiteX8" fmla="*/ 6192157 w 6376590"/>
                <a:gd name="connsiteY8" fmla="*/ 33281 h 2834704"/>
                <a:gd name="connsiteX9" fmla="*/ 6376590 w 6376590"/>
                <a:gd name="connsiteY9" fmla="*/ 0 h 283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6590" h="2834704">
                  <a:moveTo>
                    <a:pt x="6376590" y="0"/>
                  </a:moveTo>
                  <a:lnTo>
                    <a:pt x="6376590" y="2007118"/>
                  </a:lnTo>
                  <a:lnTo>
                    <a:pt x="6089032" y="2062788"/>
                  </a:lnTo>
                  <a:cubicBezTo>
                    <a:pt x="5415864" y="2214383"/>
                    <a:pt x="4742696" y="2508822"/>
                    <a:pt x="4069527" y="2818503"/>
                  </a:cubicBezTo>
                  <a:lnTo>
                    <a:pt x="4034410" y="2834704"/>
                  </a:lnTo>
                  <a:lnTo>
                    <a:pt x="0" y="2834704"/>
                  </a:lnTo>
                  <a:lnTo>
                    <a:pt x="0" y="1856025"/>
                  </a:lnTo>
                  <a:cubicBezTo>
                    <a:pt x="0" y="1838303"/>
                    <a:pt x="13775" y="1827473"/>
                    <a:pt x="30515" y="1831410"/>
                  </a:cubicBezTo>
                  <a:cubicBezTo>
                    <a:pt x="2084720" y="2257703"/>
                    <a:pt x="4138011" y="450077"/>
                    <a:pt x="6192157" y="33281"/>
                  </a:cubicBezTo>
                  <a:lnTo>
                    <a:pt x="637659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72" name="Title 1">
            <a:extLst>
              <a:ext uri="{FF2B5EF4-FFF2-40B4-BE49-F238E27FC236}">
                <a16:creationId xmlns:a16="http://schemas.microsoft.com/office/drawing/2014/main" id="{E838DCDC-0630-D8F4-8E07-850607AA2DF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5115" y="1713930"/>
            <a:ext cx="5420312" cy="3089100"/>
          </a:xfrm>
        </p:spPr>
        <p:txBody>
          <a:bodyPr lIns="0" tIns="0" rIns="0" bIns="0" anchor="b">
            <a:normAutofit/>
          </a:bodyPr>
          <a:lstStyle>
            <a:lvl1pPr algn="l">
              <a:lnSpc>
                <a:spcPct val="90000"/>
              </a:lnSpc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PK" dirty="0"/>
          </a:p>
        </p:txBody>
      </p:sp>
      <p:sp>
        <p:nvSpPr>
          <p:cNvPr id="73" name="Text Placeholder 5">
            <a:extLst>
              <a:ext uri="{FF2B5EF4-FFF2-40B4-BE49-F238E27FC236}">
                <a16:creationId xmlns:a16="http://schemas.microsoft.com/office/drawing/2014/main" id="{9207AD67-5C2F-2494-2992-F225CB062CB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5115" y="5705559"/>
            <a:ext cx="3347719" cy="214682"/>
          </a:xfrm>
        </p:spPr>
        <p:txBody>
          <a:bodyPr lIns="0" tIns="0" rIns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100" b="0">
                <a:solidFill>
                  <a:schemeClr val="bg1"/>
                </a:solidFill>
                <a:latin typeface="+mn-lt"/>
                <a:cs typeface="Poppins" panose="00000500000000000000" pitchFamily="2" charset="0"/>
              </a:defRPr>
            </a:lvl1pPr>
          </a:lstStyle>
          <a:p>
            <a:pPr lvl="0"/>
            <a:r>
              <a:rPr lang="en-US" dirty="0"/>
              <a:t>Company Name Here</a:t>
            </a:r>
          </a:p>
        </p:txBody>
      </p:sp>
      <p:sp>
        <p:nvSpPr>
          <p:cNvPr id="74" name="Text Placeholder 5">
            <a:extLst>
              <a:ext uri="{FF2B5EF4-FFF2-40B4-BE49-F238E27FC236}">
                <a16:creationId xmlns:a16="http://schemas.microsoft.com/office/drawing/2014/main" id="{CC953695-D9CF-AE11-9EF4-C52A834609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5115" y="5909308"/>
            <a:ext cx="3347719" cy="214682"/>
          </a:xfrm>
        </p:spPr>
        <p:txBody>
          <a:bodyPr lIns="0" tIns="0" rIns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100" b="0">
                <a:solidFill>
                  <a:schemeClr val="bg1"/>
                </a:solidFill>
                <a:latin typeface="+mn-lt"/>
                <a:cs typeface="Poppins" panose="00000500000000000000" pitchFamily="2" charset="0"/>
              </a:defRPr>
            </a:lvl1pPr>
          </a:lstStyle>
          <a:p>
            <a:pPr lvl="0"/>
            <a:r>
              <a:rPr lang="en-US" dirty="0"/>
              <a:t>Date Goes Here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3D3FD494-A494-AA4E-D028-8D511FADF9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5052" y="879617"/>
            <a:ext cx="5272731" cy="5098766"/>
          </a:xfrm>
          <a:prstGeom prst="roundRect">
            <a:avLst>
              <a:gd name="adj" fmla="val 3302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573B16E-8025-2C59-04FC-DE37016DD860}"/>
              </a:ext>
            </a:extLst>
          </p:cNvPr>
          <p:cNvGrpSpPr/>
          <p:nvPr userDrawn="1"/>
        </p:nvGrpSpPr>
        <p:grpSpPr>
          <a:xfrm>
            <a:off x="612386" y="4965862"/>
            <a:ext cx="1833634" cy="60960"/>
            <a:chOff x="9725660" y="391160"/>
            <a:chExt cx="2689860" cy="7874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484F8F7-90C4-14BD-4104-E0B221D3CA9C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E6BDB26-8F9C-53C9-6110-E825B6E16DFD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E5FDED-7ADE-54FF-D1FC-915236177CEE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229042F-8025-543F-442A-3DD068D36023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2" name="Picture 11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F2CEED3-77A3-A963-20CF-01100246A8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" y="367923"/>
            <a:ext cx="3270624" cy="102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87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4A5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B7F29-FECD-C8F4-77CF-23D0363D6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A95FD-24CD-2307-BCEF-7A76A9D1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E6264-3D9E-5AA2-BE43-D203A6C2A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97A7F8-AA51-9D5A-600C-FF231098F054}"/>
              </a:ext>
            </a:extLst>
          </p:cNvPr>
          <p:cNvGrpSpPr/>
          <p:nvPr userDrawn="1"/>
        </p:nvGrpSpPr>
        <p:grpSpPr>
          <a:xfrm>
            <a:off x="4179276" y="12938"/>
            <a:ext cx="8012724" cy="6845062"/>
            <a:chOff x="4179276" y="53968"/>
            <a:chExt cx="8012724" cy="6845062"/>
          </a:xfrm>
          <a:solidFill>
            <a:srgbClr val="393E78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70BBD8E-DC55-854C-8E98-FDB382CBADC6}"/>
                </a:ext>
              </a:extLst>
            </p:cNvPr>
            <p:cNvSpPr/>
            <p:nvPr userDrawn="1"/>
          </p:nvSpPr>
          <p:spPr>
            <a:xfrm>
              <a:off x="4179276" y="53968"/>
              <a:ext cx="8012724" cy="3899216"/>
            </a:xfrm>
            <a:custGeom>
              <a:avLst/>
              <a:gdLst>
                <a:gd name="connsiteX0" fmla="*/ 8012724 w 8012724"/>
                <a:gd name="connsiteY0" fmla="*/ 0 h 3899216"/>
                <a:gd name="connsiteX1" fmla="*/ 8012724 w 8012724"/>
                <a:gd name="connsiteY1" fmla="*/ 2004167 h 3899216"/>
                <a:gd name="connsiteX2" fmla="*/ 7777161 w 8012724"/>
                <a:gd name="connsiteY2" fmla="*/ 2048007 h 3899216"/>
                <a:gd name="connsiteX3" fmla="*/ 30516 w 8012724"/>
                <a:gd name="connsiteY3" fmla="*/ 2954426 h 3899216"/>
                <a:gd name="connsiteX4" fmla="*/ 0 w 8012724"/>
                <a:gd name="connsiteY4" fmla="*/ 2896341 h 3899216"/>
                <a:gd name="connsiteX5" fmla="*/ 0 w 8012724"/>
                <a:gd name="connsiteY5" fmla="*/ 951099 h 3899216"/>
                <a:gd name="connsiteX6" fmla="*/ 30516 w 8012724"/>
                <a:gd name="connsiteY6" fmla="*/ 948144 h 3899216"/>
                <a:gd name="connsiteX7" fmla="*/ 7842006 w 8012724"/>
                <a:gd name="connsiteY7" fmla="*/ 27426 h 3899216"/>
                <a:gd name="connsiteX8" fmla="*/ 8012724 w 8012724"/>
                <a:gd name="connsiteY8" fmla="*/ 0 h 389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2724" h="3899216">
                  <a:moveTo>
                    <a:pt x="8012724" y="0"/>
                  </a:moveTo>
                  <a:lnTo>
                    <a:pt x="8012724" y="2004167"/>
                  </a:lnTo>
                  <a:lnTo>
                    <a:pt x="7777161" y="2048007"/>
                  </a:lnTo>
                  <a:cubicBezTo>
                    <a:pt x="5194675" y="2600494"/>
                    <a:pt x="2613060" y="5303312"/>
                    <a:pt x="30516" y="2954426"/>
                  </a:cubicBezTo>
                  <a:cubicBezTo>
                    <a:pt x="13785" y="2938677"/>
                    <a:pt x="0" y="2912090"/>
                    <a:pt x="0" y="2896341"/>
                  </a:cubicBezTo>
                  <a:lnTo>
                    <a:pt x="0" y="951099"/>
                  </a:lnTo>
                  <a:cubicBezTo>
                    <a:pt x="0" y="933377"/>
                    <a:pt x="13785" y="932395"/>
                    <a:pt x="30516" y="948144"/>
                  </a:cubicBezTo>
                  <a:cubicBezTo>
                    <a:pt x="2634346" y="3316359"/>
                    <a:pt x="5238176" y="548109"/>
                    <a:pt x="7842006" y="27426"/>
                  </a:cubicBezTo>
                  <a:lnTo>
                    <a:pt x="801272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029189D-C586-4C0A-4D1C-BF2D13B53DC6}"/>
                </a:ext>
              </a:extLst>
            </p:cNvPr>
            <p:cNvSpPr/>
            <p:nvPr userDrawn="1"/>
          </p:nvSpPr>
          <p:spPr>
            <a:xfrm>
              <a:off x="5815410" y="4064326"/>
              <a:ext cx="6376590" cy="2834704"/>
            </a:xfrm>
            <a:custGeom>
              <a:avLst/>
              <a:gdLst>
                <a:gd name="connsiteX0" fmla="*/ 6376590 w 6376590"/>
                <a:gd name="connsiteY0" fmla="*/ 0 h 2834704"/>
                <a:gd name="connsiteX1" fmla="*/ 6376590 w 6376590"/>
                <a:gd name="connsiteY1" fmla="*/ 2007118 h 2834704"/>
                <a:gd name="connsiteX2" fmla="*/ 6089032 w 6376590"/>
                <a:gd name="connsiteY2" fmla="*/ 2062788 h 2834704"/>
                <a:gd name="connsiteX3" fmla="*/ 4069527 w 6376590"/>
                <a:gd name="connsiteY3" fmla="*/ 2818503 h 2834704"/>
                <a:gd name="connsiteX4" fmla="*/ 4034410 w 6376590"/>
                <a:gd name="connsiteY4" fmla="*/ 2834704 h 2834704"/>
                <a:gd name="connsiteX5" fmla="*/ 0 w 6376590"/>
                <a:gd name="connsiteY5" fmla="*/ 2834704 h 2834704"/>
                <a:gd name="connsiteX6" fmla="*/ 0 w 6376590"/>
                <a:gd name="connsiteY6" fmla="*/ 1856025 h 2834704"/>
                <a:gd name="connsiteX7" fmla="*/ 30515 w 6376590"/>
                <a:gd name="connsiteY7" fmla="*/ 1831410 h 2834704"/>
                <a:gd name="connsiteX8" fmla="*/ 6192157 w 6376590"/>
                <a:gd name="connsiteY8" fmla="*/ 33281 h 2834704"/>
                <a:gd name="connsiteX9" fmla="*/ 6376590 w 6376590"/>
                <a:gd name="connsiteY9" fmla="*/ 0 h 283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6590" h="2834704">
                  <a:moveTo>
                    <a:pt x="6376590" y="0"/>
                  </a:moveTo>
                  <a:lnTo>
                    <a:pt x="6376590" y="2007118"/>
                  </a:lnTo>
                  <a:lnTo>
                    <a:pt x="6089032" y="2062788"/>
                  </a:lnTo>
                  <a:cubicBezTo>
                    <a:pt x="5415864" y="2214383"/>
                    <a:pt x="4742696" y="2508822"/>
                    <a:pt x="4069527" y="2818503"/>
                  </a:cubicBezTo>
                  <a:lnTo>
                    <a:pt x="4034410" y="2834704"/>
                  </a:lnTo>
                  <a:lnTo>
                    <a:pt x="0" y="2834704"/>
                  </a:lnTo>
                  <a:lnTo>
                    <a:pt x="0" y="1856025"/>
                  </a:lnTo>
                  <a:cubicBezTo>
                    <a:pt x="0" y="1838303"/>
                    <a:pt x="13775" y="1827473"/>
                    <a:pt x="30515" y="1831410"/>
                  </a:cubicBezTo>
                  <a:cubicBezTo>
                    <a:pt x="2084720" y="2257703"/>
                    <a:pt x="4138011" y="450077"/>
                    <a:pt x="6192157" y="33281"/>
                  </a:cubicBezTo>
                  <a:lnTo>
                    <a:pt x="637659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72" name="Title 1">
            <a:extLst>
              <a:ext uri="{FF2B5EF4-FFF2-40B4-BE49-F238E27FC236}">
                <a16:creationId xmlns:a16="http://schemas.microsoft.com/office/drawing/2014/main" id="{E838DCDC-0630-D8F4-8E07-850607AA2DF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5114" y="2100388"/>
            <a:ext cx="8194831" cy="2702641"/>
          </a:xfrm>
        </p:spPr>
        <p:txBody>
          <a:bodyPr lIns="0" tIns="0" rIns="0" bIns="0" anchor="b">
            <a:normAutofit/>
          </a:bodyPr>
          <a:lstStyle>
            <a:lvl1pPr algn="l">
              <a:lnSpc>
                <a:spcPct val="90000"/>
              </a:lnSpc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PK" dirty="0"/>
          </a:p>
        </p:txBody>
      </p:sp>
      <p:sp>
        <p:nvSpPr>
          <p:cNvPr id="73" name="Text Placeholder 5">
            <a:extLst>
              <a:ext uri="{FF2B5EF4-FFF2-40B4-BE49-F238E27FC236}">
                <a16:creationId xmlns:a16="http://schemas.microsoft.com/office/drawing/2014/main" id="{9207AD67-5C2F-2494-2992-F225CB062CB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5115" y="5705559"/>
            <a:ext cx="3347719" cy="214682"/>
          </a:xfrm>
        </p:spPr>
        <p:txBody>
          <a:bodyPr lIns="0" tIns="0" rIns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100" b="0">
                <a:solidFill>
                  <a:schemeClr val="bg1"/>
                </a:solidFill>
                <a:latin typeface="+mn-lt"/>
                <a:cs typeface="Poppins" panose="00000500000000000000" pitchFamily="2" charset="0"/>
              </a:defRPr>
            </a:lvl1pPr>
          </a:lstStyle>
          <a:p>
            <a:pPr lvl="0"/>
            <a:r>
              <a:rPr lang="en-US" dirty="0"/>
              <a:t>Company Name Here</a:t>
            </a:r>
          </a:p>
        </p:txBody>
      </p:sp>
      <p:sp>
        <p:nvSpPr>
          <p:cNvPr id="74" name="Text Placeholder 5">
            <a:extLst>
              <a:ext uri="{FF2B5EF4-FFF2-40B4-BE49-F238E27FC236}">
                <a16:creationId xmlns:a16="http://schemas.microsoft.com/office/drawing/2014/main" id="{CC953695-D9CF-AE11-9EF4-C52A834609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5115" y="5909308"/>
            <a:ext cx="3347719" cy="214682"/>
          </a:xfrm>
        </p:spPr>
        <p:txBody>
          <a:bodyPr lIns="0" tIns="0" rIns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100" b="0">
                <a:solidFill>
                  <a:schemeClr val="bg1"/>
                </a:solidFill>
                <a:latin typeface="+mn-lt"/>
                <a:cs typeface="Poppins" panose="00000500000000000000" pitchFamily="2" charset="0"/>
              </a:defRPr>
            </a:lvl1pPr>
          </a:lstStyle>
          <a:p>
            <a:pPr lvl="0"/>
            <a:r>
              <a:rPr lang="en-US" dirty="0"/>
              <a:t>Date Goes Here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B94975-6D1A-822B-A0BA-1C8A77046CEC}"/>
              </a:ext>
            </a:extLst>
          </p:cNvPr>
          <p:cNvGrpSpPr/>
          <p:nvPr userDrawn="1"/>
        </p:nvGrpSpPr>
        <p:grpSpPr>
          <a:xfrm>
            <a:off x="612386" y="4965862"/>
            <a:ext cx="1833634" cy="60960"/>
            <a:chOff x="9725660" y="391160"/>
            <a:chExt cx="2689860" cy="7874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D521574-5700-89AE-0682-DE523B839B1A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61D8E09-AE41-C906-D115-9971C34F93F2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9219F59-53D0-6FB9-D1FA-9F49CABCA32C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38C023F-2A8F-2D1E-3ECD-505EF318119E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" name="Picture 1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3ADC6F1-39B0-9129-9844-9D9A3F34D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" y="367923"/>
            <a:ext cx="3270624" cy="102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988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rgbClr val="4A5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B7F29-FECD-C8F4-77CF-23D0363D6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A95FD-24CD-2307-BCEF-7A76A9D1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E6264-3D9E-5AA2-BE43-D203A6C2A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21723A8-20C6-FD06-6711-23AAEBE0998E}"/>
              </a:ext>
            </a:extLst>
          </p:cNvPr>
          <p:cNvGrpSpPr/>
          <p:nvPr userDrawn="1"/>
        </p:nvGrpSpPr>
        <p:grpSpPr>
          <a:xfrm>
            <a:off x="4179276" y="12938"/>
            <a:ext cx="8012724" cy="6845062"/>
            <a:chOff x="4179276" y="53968"/>
            <a:chExt cx="8012724" cy="6845062"/>
          </a:xfrm>
          <a:noFill/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17B69D9-3F52-D6EE-4CA2-653E5F84D693}"/>
                </a:ext>
              </a:extLst>
            </p:cNvPr>
            <p:cNvSpPr/>
            <p:nvPr userDrawn="1"/>
          </p:nvSpPr>
          <p:spPr>
            <a:xfrm>
              <a:off x="4179276" y="53968"/>
              <a:ext cx="8012724" cy="3899216"/>
            </a:xfrm>
            <a:custGeom>
              <a:avLst/>
              <a:gdLst>
                <a:gd name="connsiteX0" fmla="*/ 8012724 w 8012724"/>
                <a:gd name="connsiteY0" fmla="*/ 0 h 3899216"/>
                <a:gd name="connsiteX1" fmla="*/ 8012724 w 8012724"/>
                <a:gd name="connsiteY1" fmla="*/ 2004167 h 3899216"/>
                <a:gd name="connsiteX2" fmla="*/ 7777161 w 8012724"/>
                <a:gd name="connsiteY2" fmla="*/ 2048007 h 3899216"/>
                <a:gd name="connsiteX3" fmla="*/ 30516 w 8012724"/>
                <a:gd name="connsiteY3" fmla="*/ 2954426 h 3899216"/>
                <a:gd name="connsiteX4" fmla="*/ 0 w 8012724"/>
                <a:gd name="connsiteY4" fmla="*/ 2896341 h 3899216"/>
                <a:gd name="connsiteX5" fmla="*/ 0 w 8012724"/>
                <a:gd name="connsiteY5" fmla="*/ 951099 h 3899216"/>
                <a:gd name="connsiteX6" fmla="*/ 30516 w 8012724"/>
                <a:gd name="connsiteY6" fmla="*/ 948144 h 3899216"/>
                <a:gd name="connsiteX7" fmla="*/ 7842006 w 8012724"/>
                <a:gd name="connsiteY7" fmla="*/ 27426 h 3899216"/>
                <a:gd name="connsiteX8" fmla="*/ 8012724 w 8012724"/>
                <a:gd name="connsiteY8" fmla="*/ 0 h 389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2724" h="3899216">
                  <a:moveTo>
                    <a:pt x="8012724" y="0"/>
                  </a:moveTo>
                  <a:lnTo>
                    <a:pt x="8012724" y="2004167"/>
                  </a:lnTo>
                  <a:lnTo>
                    <a:pt x="7777161" y="2048007"/>
                  </a:lnTo>
                  <a:cubicBezTo>
                    <a:pt x="5194675" y="2600494"/>
                    <a:pt x="2613060" y="5303312"/>
                    <a:pt x="30516" y="2954426"/>
                  </a:cubicBezTo>
                  <a:cubicBezTo>
                    <a:pt x="13785" y="2938677"/>
                    <a:pt x="0" y="2912090"/>
                    <a:pt x="0" y="2896341"/>
                  </a:cubicBezTo>
                  <a:lnTo>
                    <a:pt x="0" y="951099"/>
                  </a:lnTo>
                  <a:cubicBezTo>
                    <a:pt x="0" y="933377"/>
                    <a:pt x="13785" y="932395"/>
                    <a:pt x="30516" y="948144"/>
                  </a:cubicBezTo>
                  <a:cubicBezTo>
                    <a:pt x="2634346" y="3316359"/>
                    <a:pt x="5238176" y="548109"/>
                    <a:pt x="7842006" y="27426"/>
                  </a:cubicBezTo>
                  <a:lnTo>
                    <a:pt x="8012724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  <a:alpha val="19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EC8C6DC-6B3E-D8C8-5317-F7B41DC08AEC}"/>
                </a:ext>
              </a:extLst>
            </p:cNvPr>
            <p:cNvSpPr/>
            <p:nvPr userDrawn="1"/>
          </p:nvSpPr>
          <p:spPr>
            <a:xfrm>
              <a:off x="5815410" y="4064326"/>
              <a:ext cx="6376590" cy="2834704"/>
            </a:xfrm>
            <a:custGeom>
              <a:avLst/>
              <a:gdLst>
                <a:gd name="connsiteX0" fmla="*/ 6376590 w 6376590"/>
                <a:gd name="connsiteY0" fmla="*/ 0 h 2834704"/>
                <a:gd name="connsiteX1" fmla="*/ 6376590 w 6376590"/>
                <a:gd name="connsiteY1" fmla="*/ 2007118 h 2834704"/>
                <a:gd name="connsiteX2" fmla="*/ 6089032 w 6376590"/>
                <a:gd name="connsiteY2" fmla="*/ 2062788 h 2834704"/>
                <a:gd name="connsiteX3" fmla="*/ 4069527 w 6376590"/>
                <a:gd name="connsiteY3" fmla="*/ 2818503 h 2834704"/>
                <a:gd name="connsiteX4" fmla="*/ 4034410 w 6376590"/>
                <a:gd name="connsiteY4" fmla="*/ 2834704 h 2834704"/>
                <a:gd name="connsiteX5" fmla="*/ 0 w 6376590"/>
                <a:gd name="connsiteY5" fmla="*/ 2834704 h 2834704"/>
                <a:gd name="connsiteX6" fmla="*/ 0 w 6376590"/>
                <a:gd name="connsiteY6" fmla="*/ 1856025 h 2834704"/>
                <a:gd name="connsiteX7" fmla="*/ 30515 w 6376590"/>
                <a:gd name="connsiteY7" fmla="*/ 1831410 h 2834704"/>
                <a:gd name="connsiteX8" fmla="*/ 6192157 w 6376590"/>
                <a:gd name="connsiteY8" fmla="*/ 33281 h 2834704"/>
                <a:gd name="connsiteX9" fmla="*/ 6376590 w 6376590"/>
                <a:gd name="connsiteY9" fmla="*/ 0 h 283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6590" h="2834704">
                  <a:moveTo>
                    <a:pt x="6376590" y="0"/>
                  </a:moveTo>
                  <a:lnTo>
                    <a:pt x="6376590" y="2007118"/>
                  </a:lnTo>
                  <a:lnTo>
                    <a:pt x="6089032" y="2062788"/>
                  </a:lnTo>
                  <a:cubicBezTo>
                    <a:pt x="5415864" y="2214383"/>
                    <a:pt x="4742696" y="2508822"/>
                    <a:pt x="4069527" y="2818503"/>
                  </a:cubicBezTo>
                  <a:lnTo>
                    <a:pt x="4034410" y="2834704"/>
                  </a:lnTo>
                  <a:lnTo>
                    <a:pt x="0" y="2834704"/>
                  </a:lnTo>
                  <a:lnTo>
                    <a:pt x="0" y="1856025"/>
                  </a:lnTo>
                  <a:cubicBezTo>
                    <a:pt x="0" y="1838303"/>
                    <a:pt x="13775" y="1827473"/>
                    <a:pt x="30515" y="1831410"/>
                  </a:cubicBezTo>
                  <a:cubicBezTo>
                    <a:pt x="2084720" y="2257703"/>
                    <a:pt x="4138011" y="450077"/>
                    <a:pt x="6192157" y="33281"/>
                  </a:cubicBezTo>
                  <a:lnTo>
                    <a:pt x="637659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  <a:alpha val="19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A951CB5B-6A8A-1516-1690-67CD828A0C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245" y="2515390"/>
            <a:ext cx="8248620" cy="2745817"/>
          </a:xfrm>
        </p:spPr>
        <p:txBody>
          <a:bodyPr lIns="0" tIns="0" rIns="0" bIns="0" anchor="b">
            <a:normAutofit/>
          </a:bodyPr>
          <a:lstStyle>
            <a:lvl1pPr algn="l"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K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5A5788A-263B-DF3D-8E8E-DDDA019DE13A}"/>
              </a:ext>
            </a:extLst>
          </p:cNvPr>
          <p:cNvGrpSpPr/>
          <p:nvPr userDrawn="1"/>
        </p:nvGrpSpPr>
        <p:grpSpPr>
          <a:xfrm>
            <a:off x="631245" y="5342744"/>
            <a:ext cx="1833634" cy="60960"/>
            <a:chOff x="9725660" y="391160"/>
            <a:chExt cx="2689860" cy="7874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020D6CB-D15F-2AB6-0C08-2DDC06B1AC6C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523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ACAFCE-5C29-7ED4-3987-84631A0B600E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2E7D7D3-18A3-A72E-4E09-62329159D2B1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44BEF60-CACB-2339-CF03-C7E5E0412066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Picture 6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F69D079-8B50-BB73-A9FE-DA0DCA5E4E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" y="367923"/>
            <a:ext cx="3270624" cy="102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77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">
    <p:bg>
      <p:bgPr>
        <a:solidFill>
          <a:srgbClr val="4A5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B7F29-FECD-C8F4-77CF-23D0363D6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A95FD-24CD-2307-BCEF-7A76A9D1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E6264-3D9E-5AA2-BE43-D203A6C2A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D2FDA8F-66BD-EF89-7FDA-5F634000FD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1245" y="1601037"/>
            <a:ext cx="8482275" cy="3655926"/>
          </a:xfrm>
        </p:spPr>
        <p:txBody>
          <a:bodyPr lIns="0" tIns="0" rIns="0" bIns="0" anchor="ctr">
            <a:normAutofit/>
          </a:bodyPr>
          <a:lstStyle>
            <a:lvl1pPr algn="l"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PK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2701AB9-138E-BC4A-2012-E0D308278D02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A3A5C0F-D2D9-2EE0-1E76-2F450D158D2B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F73681D-E269-1530-E53C-FC979FE7E688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2C99DC5-A785-8717-BE2E-A8297DA4F915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E804B90-EBA8-E688-7DA2-F6F5CA6BAE26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17C44AFA-16E2-EE14-9A5A-FF76676B49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0714"/>
          <a:stretch>
            <a:fillRect/>
          </a:stretch>
        </p:blipFill>
        <p:spPr>
          <a:xfrm>
            <a:off x="6096000" y="1011389"/>
            <a:ext cx="6096000" cy="4442723"/>
          </a:xfrm>
          <a:custGeom>
            <a:avLst/>
            <a:gdLst>
              <a:gd name="connsiteX0" fmla="*/ 0 w 6096000"/>
              <a:gd name="connsiteY0" fmla="*/ 0 h 4442723"/>
              <a:gd name="connsiteX1" fmla="*/ 6096000 w 6096000"/>
              <a:gd name="connsiteY1" fmla="*/ 0 h 4442723"/>
              <a:gd name="connsiteX2" fmla="*/ 6096000 w 6096000"/>
              <a:gd name="connsiteY2" fmla="*/ 4442723 h 4442723"/>
              <a:gd name="connsiteX3" fmla="*/ 0 w 6096000"/>
              <a:gd name="connsiteY3" fmla="*/ 4442723 h 4442723"/>
              <a:gd name="connsiteX4" fmla="*/ 0 w 6096000"/>
              <a:gd name="connsiteY4" fmla="*/ 0 h 444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4442723">
                <a:moveTo>
                  <a:pt x="0" y="0"/>
                </a:moveTo>
                <a:lnTo>
                  <a:pt x="6096000" y="0"/>
                </a:lnTo>
                <a:lnTo>
                  <a:pt x="6096000" y="4442723"/>
                </a:lnTo>
                <a:lnTo>
                  <a:pt x="0" y="444272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3C649E47-BA6D-3B24-1605-BE6FC8E84FD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9144"/>
          <a:stretch>
            <a:fillRect/>
          </a:stretch>
        </p:blipFill>
        <p:spPr>
          <a:xfrm>
            <a:off x="4361233" y="5454112"/>
            <a:ext cx="6804966" cy="1403888"/>
          </a:xfrm>
          <a:custGeom>
            <a:avLst/>
            <a:gdLst>
              <a:gd name="connsiteX0" fmla="*/ 0 w 6804966"/>
              <a:gd name="connsiteY0" fmla="*/ 0 h 1403888"/>
              <a:gd name="connsiteX1" fmla="*/ 6804966 w 6804966"/>
              <a:gd name="connsiteY1" fmla="*/ 0 h 1403888"/>
              <a:gd name="connsiteX2" fmla="*/ 6804966 w 6804966"/>
              <a:gd name="connsiteY2" fmla="*/ 1403888 h 1403888"/>
              <a:gd name="connsiteX3" fmla="*/ 0 w 6804966"/>
              <a:gd name="connsiteY3" fmla="*/ 1403888 h 1403888"/>
              <a:gd name="connsiteX4" fmla="*/ 0 w 6804966"/>
              <a:gd name="connsiteY4" fmla="*/ 0 h 140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04966" h="1403888">
                <a:moveTo>
                  <a:pt x="0" y="0"/>
                </a:moveTo>
                <a:lnTo>
                  <a:pt x="6804966" y="0"/>
                </a:lnTo>
                <a:lnTo>
                  <a:pt x="6804966" y="1403888"/>
                </a:lnTo>
                <a:lnTo>
                  <a:pt x="0" y="140388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5DD546-3214-FC60-1CE0-76EF0219522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742334" y="367923"/>
            <a:ext cx="3267739" cy="1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408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1751F-B4A2-5F78-FA93-54E51C757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5205F-730B-9DF0-013A-8ECCF0601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C25A4F-0D1E-E56B-5EE4-4DF0ABACE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1A6E18-0428-38C8-63F4-74FBA367FEB0}"/>
              </a:ext>
            </a:extLst>
          </p:cNvPr>
          <p:cNvSpPr/>
          <p:nvPr userDrawn="1"/>
        </p:nvSpPr>
        <p:spPr>
          <a:xfrm>
            <a:off x="-3250386" y="2743200"/>
            <a:ext cx="16341546" cy="5866502"/>
          </a:xfrm>
          <a:custGeom>
            <a:avLst/>
            <a:gdLst>
              <a:gd name="connsiteX0" fmla="*/ 1975299 w 1978623"/>
              <a:gd name="connsiteY0" fmla="*/ 493940 h 710312"/>
              <a:gd name="connsiteX1" fmla="*/ 1975299 w 1978623"/>
              <a:gd name="connsiteY1" fmla="*/ 702894 h 710312"/>
              <a:gd name="connsiteX2" fmla="*/ 1971974 w 1978623"/>
              <a:gd name="connsiteY2" fmla="*/ 704395 h 710312"/>
              <a:gd name="connsiteX3" fmla="*/ 1267452 w 1978623"/>
              <a:gd name="connsiteY3" fmla="*/ 636603 h 710312"/>
              <a:gd name="connsiteX4" fmla="*/ 1264127 w 1978623"/>
              <a:gd name="connsiteY4" fmla="*/ 633922 h 710312"/>
              <a:gd name="connsiteX5" fmla="*/ 1264127 w 1978623"/>
              <a:gd name="connsiteY5" fmla="*/ 424968 h 710312"/>
              <a:gd name="connsiteX6" fmla="*/ 1267452 w 1978623"/>
              <a:gd name="connsiteY6" fmla="*/ 420892 h 710312"/>
              <a:gd name="connsiteX7" fmla="*/ 1645028 w 1978623"/>
              <a:gd name="connsiteY7" fmla="*/ 389785 h 710312"/>
              <a:gd name="connsiteX8" fmla="*/ 1971974 w 1978623"/>
              <a:gd name="connsiteY8" fmla="*/ 488684 h 710312"/>
              <a:gd name="connsiteX9" fmla="*/ 1975299 w 1978623"/>
              <a:gd name="connsiteY9" fmla="*/ 493940 h 710312"/>
              <a:gd name="connsiteX10" fmla="*/ 883119 w 1978623"/>
              <a:gd name="connsiteY10" fmla="*/ 514964 h 710312"/>
              <a:gd name="connsiteX11" fmla="*/ 883119 w 1978623"/>
              <a:gd name="connsiteY11" fmla="*/ 305903 h 710312"/>
              <a:gd name="connsiteX12" fmla="*/ 886444 w 1978623"/>
              <a:gd name="connsiteY12" fmla="*/ 301612 h 710312"/>
              <a:gd name="connsiteX13" fmla="*/ 1194940 w 1978623"/>
              <a:gd name="connsiteY13" fmla="*/ 218374 h 710312"/>
              <a:gd name="connsiteX14" fmla="*/ 1638270 w 1978623"/>
              <a:gd name="connsiteY14" fmla="*/ 170104 h 710312"/>
              <a:gd name="connsiteX15" fmla="*/ 1641595 w 1978623"/>
              <a:gd name="connsiteY15" fmla="*/ 173752 h 710312"/>
              <a:gd name="connsiteX16" fmla="*/ 1641595 w 1978623"/>
              <a:gd name="connsiteY16" fmla="*/ 382705 h 710312"/>
              <a:gd name="connsiteX17" fmla="*/ 1638270 w 1978623"/>
              <a:gd name="connsiteY17" fmla="*/ 385816 h 710312"/>
              <a:gd name="connsiteX18" fmla="*/ 1260694 w 1978623"/>
              <a:gd name="connsiteY18" fmla="*/ 418961 h 710312"/>
              <a:gd name="connsiteX19" fmla="*/ 886551 w 1978623"/>
              <a:gd name="connsiteY19" fmla="*/ 517324 h 710312"/>
              <a:gd name="connsiteX20" fmla="*/ 883119 w 1978623"/>
              <a:gd name="connsiteY20" fmla="*/ 514964 h 710312"/>
              <a:gd name="connsiteX21" fmla="*/ 3325 w 1978623"/>
              <a:gd name="connsiteY21" fmla="*/ 268467 h 710312"/>
              <a:gd name="connsiteX22" fmla="*/ 3325 w 1978623"/>
              <a:gd name="connsiteY22" fmla="*/ 62839 h 710312"/>
              <a:gd name="connsiteX23" fmla="*/ 6650 w 1978623"/>
              <a:gd name="connsiteY23" fmla="*/ 61337 h 710312"/>
              <a:gd name="connsiteX24" fmla="*/ 1188183 w 1978623"/>
              <a:gd name="connsiteY24" fmla="*/ 4379 h 710312"/>
              <a:gd name="connsiteX25" fmla="*/ 1191508 w 1978623"/>
              <a:gd name="connsiteY25" fmla="*/ 6953 h 710312"/>
              <a:gd name="connsiteX26" fmla="*/ 1191508 w 1978623"/>
              <a:gd name="connsiteY26" fmla="*/ 212582 h 710312"/>
              <a:gd name="connsiteX27" fmla="*/ 1188183 w 1978623"/>
              <a:gd name="connsiteY27" fmla="*/ 216765 h 710312"/>
              <a:gd name="connsiteX28" fmla="*/ 879687 w 1978623"/>
              <a:gd name="connsiteY28" fmla="*/ 300218 h 710312"/>
              <a:gd name="connsiteX29" fmla="*/ 6650 w 1978623"/>
              <a:gd name="connsiteY29" fmla="*/ 273723 h 710312"/>
              <a:gd name="connsiteX30" fmla="*/ 3325 w 1978623"/>
              <a:gd name="connsiteY30" fmla="*/ 268467 h 710312"/>
              <a:gd name="connsiteX31" fmla="*/ 1641595 w 1978623"/>
              <a:gd name="connsiteY31" fmla="*/ 167101 h 710312"/>
              <a:gd name="connsiteX32" fmla="*/ 1198266 w 1978623"/>
              <a:gd name="connsiteY32" fmla="*/ 214298 h 710312"/>
              <a:gd name="connsiteX33" fmla="*/ 1194940 w 1978623"/>
              <a:gd name="connsiteY33" fmla="*/ 211724 h 710312"/>
              <a:gd name="connsiteX34" fmla="*/ 1194940 w 1978623"/>
              <a:gd name="connsiteY34" fmla="*/ 2663 h 710312"/>
              <a:gd name="connsiteX35" fmla="*/ 1191615 w 1978623"/>
              <a:gd name="connsiteY35" fmla="*/ 88 h 710312"/>
              <a:gd name="connsiteX36" fmla="*/ 3325 w 1978623"/>
              <a:gd name="connsiteY36" fmla="*/ 56081 h 710312"/>
              <a:gd name="connsiteX37" fmla="*/ 0 w 1978623"/>
              <a:gd name="connsiteY37" fmla="*/ 57583 h 710312"/>
              <a:gd name="connsiteX38" fmla="*/ 0 w 1978623"/>
              <a:gd name="connsiteY38" fmla="*/ 269969 h 710312"/>
              <a:gd name="connsiteX39" fmla="*/ 3325 w 1978623"/>
              <a:gd name="connsiteY39" fmla="*/ 275225 h 710312"/>
              <a:gd name="connsiteX40" fmla="*/ 876361 w 1978623"/>
              <a:gd name="connsiteY40" fmla="*/ 304509 h 710312"/>
              <a:gd name="connsiteX41" fmla="*/ 879794 w 1978623"/>
              <a:gd name="connsiteY41" fmla="*/ 306976 h 710312"/>
              <a:gd name="connsiteX42" fmla="*/ 879794 w 1978623"/>
              <a:gd name="connsiteY42" fmla="*/ 519362 h 710312"/>
              <a:gd name="connsiteX43" fmla="*/ 883119 w 1978623"/>
              <a:gd name="connsiteY43" fmla="*/ 521829 h 710312"/>
              <a:gd name="connsiteX44" fmla="*/ 1257262 w 1978623"/>
              <a:gd name="connsiteY44" fmla="*/ 423252 h 710312"/>
              <a:gd name="connsiteX45" fmla="*/ 1260587 w 1978623"/>
              <a:gd name="connsiteY45" fmla="*/ 425933 h 710312"/>
              <a:gd name="connsiteX46" fmla="*/ 1260587 w 1978623"/>
              <a:gd name="connsiteY46" fmla="*/ 638319 h 710312"/>
              <a:gd name="connsiteX47" fmla="*/ 1264020 w 1978623"/>
              <a:gd name="connsiteY47" fmla="*/ 641001 h 710312"/>
              <a:gd name="connsiteX48" fmla="*/ 1975299 w 1978623"/>
              <a:gd name="connsiteY48" fmla="*/ 709866 h 710312"/>
              <a:gd name="connsiteX49" fmla="*/ 1978624 w 1978623"/>
              <a:gd name="connsiteY49" fmla="*/ 708364 h 710312"/>
              <a:gd name="connsiteX50" fmla="*/ 1978624 w 1978623"/>
              <a:gd name="connsiteY50" fmla="*/ 492653 h 710312"/>
              <a:gd name="connsiteX51" fmla="*/ 1975299 w 1978623"/>
              <a:gd name="connsiteY51" fmla="*/ 487397 h 710312"/>
              <a:gd name="connsiteX52" fmla="*/ 1648353 w 1978623"/>
              <a:gd name="connsiteY52" fmla="*/ 386996 h 710312"/>
              <a:gd name="connsiteX53" fmla="*/ 1645028 w 1978623"/>
              <a:gd name="connsiteY53" fmla="*/ 383349 h 710312"/>
              <a:gd name="connsiteX54" fmla="*/ 1645028 w 1978623"/>
              <a:gd name="connsiteY54" fmla="*/ 170963 h 710312"/>
              <a:gd name="connsiteX55" fmla="*/ 1641595 w 1978623"/>
              <a:gd name="connsiteY55" fmla="*/ 167101 h 71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978623" h="710312">
                <a:moveTo>
                  <a:pt x="1975299" y="493940"/>
                </a:moveTo>
                <a:lnTo>
                  <a:pt x="1975299" y="702894"/>
                </a:lnTo>
                <a:cubicBezTo>
                  <a:pt x="1975299" y="704824"/>
                  <a:pt x="1973797" y="705468"/>
                  <a:pt x="1971974" y="704395"/>
                </a:cubicBezTo>
                <a:cubicBezTo>
                  <a:pt x="1737169" y="575998"/>
                  <a:pt x="1502257" y="586617"/>
                  <a:pt x="1267452" y="636603"/>
                </a:cubicBezTo>
                <a:cubicBezTo>
                  <a:pt x="1265628" y="637032"/>
                  <a:pt x="1264020" y="635852"/>
                  <a:pt x="1264127" y="633922"/>
                </a:cubicBezTo>
                <a:lnTo>
                  <a:pt x="1264127" y="424968"/>
                </a:lnTo>
                <a:cubicBezTo>
                  <a:pt x="1264127" y="423037"/>
                  <a:pt x="1265628" y="421214"/>
                  <a:pt x="1267452" y="420892"/>
                </a:cubicBezTo>
                <a:cubicBezTo>
                  <a:pt x="1393275" y="394075"/>
                  <a:pt x="1519205" y="378629"/>
                  <a:pt x="1645028" y="389785"/>
                </a:cubicBezTo>
                <a:cubicBezTo>
                  <a:pt x="1754009" y="399439"/>
                  <a:pt x="1862992" y="429044"/>
                  <a:pt x="1971974" y="488684"/>
                </a:cubicBezTo>
                <a:cubicBezTo>
                  <a:pt x="1973797" y="489756"/>
                  <a:pt x="1975299" y="492116"/>
                  <a:pt x="1975299" y="493940"/>
                </a:cubicBezTo>
                <a:moveTo>
                  <a:pt x="883119" y="514964"/>
                </a:moveTo>
                <a:lnTo>
                  <a:pt x="883119" y="305903"/>
                </a:lnTo>
                <a:cubicBezTo>
                  <a:pt x="883119" y="304079"/>
                  <a:pt x="884621" y="302149"/>
                  <a:pt x="886444" y="301612"/>
                </a:cubicBezTo>
                <a:cubicBezTo>
                  <a:pt x="989205" y="273831"/>
                  <a:pt x="1092073" y="243260"/>
                  <a:pt x="1194940" y="218374"/>
                </a:cubicBezTo>
                <a:cubicBezTo>
                  <a:pt x="1342646" y="182440"/>
                  <a:pt x="1490458" y="158091"/>
                  <a:pt x="1638270" y="170104"/>
                </a:cubicBezTo>
                <a:cubicBezTo>
                  <a:pt x="1640093" y="170212"/>
                  <a:pt x="1641595" y="171928"/>
                  <a:pt x="1641595" y="173752"/>
                </a:cubicBezTo>
                <a:lnTo>
                  <a:pt x="1641595" y="382705"/>
                </a:lnTo>
                <a:cubicBezTo>
                  <a:pt x="1641595" y="384529"/>
                  <a:pt x="1640093" y="385923"/>
                  <a:pt x="1638270" y="385816"/>
                </a:cubicBezTo>
                <a:cubicBezTo>
                  <a:pt x="1512447" y="375626"/>
                  <a:pt x="1386517" y="391823"/>
                  <a:pt x="1260694" y="418961"/>
                </a:cubicBezTo>
                <a:cubicBezTo>
                  <a:pt x="1135944" y="445885"/>
                  <a:pt x="1011194" y="483642"/>
                  <a:pt x="886551" y="517324"/>
                </a:cubicBezTo>
                <a:cubicBezTo>
                  <a:pt x="884621" y="517967"/>
                  <a:pt x="883119" y="516787"/>
                  <a:pt x="883119" y="514964"/>
                </a:cubicBezTo>
                <a:moveTo>
                  <a:pt x="3325" y="268467"/>
                </a:moveTo>
                <a:lnTo>
                  <a:pt x="3325" y="62839"/>
                </a:lnTo>
                <a:cubicBezTo>
                  <a:pt x="3325" y="61015"/>
                  <a:pt x="4827" y="60264"/>
                  <a:pt x="6650" y="61337"/>
                </a:cubicBezTo>
                <a:cubicBezTo>
                  <a:pt x="400530" y="276619"/>
                  <a:pt x="794303" y="100918"/>
                  <a:pt x="1188183" y="4379"/>
                </a:cubicBezTo>
                <a:cubicBezTo>
                  <a:pt x="1190006" y="3950"/>
                  <a:pt x="1191615" y="5022"/>
                  <a:pt x="1191508" y="6953"/>
                </a:cubicBezTo>
                <a:lnTo>
                  <a:pt x="1191508" y="212582"/>
                </a:lnTo>
                <a:cubicBezTo>
                  <a:pt x="1191508" y="214405"/>
                  <a:pt x="1190006" y="216336"/>
                  <a:pt x="1188183" y="216765"/>
                </a:cubicBezTo>
                <a:cubicBezTo>
                  <a:pt x="1085315" y="241973"/>
                  <a:pt x="982554" y="272543"/>
                  <a:pt x="879687" y="300218"/>
                </a:cubicBezTo>
                <a:cubicBezTo>
                  <a:pt x="588674" y="378415"/>
                  <a:pt x="297662" y="432906"/>
                  <a:pt x="6650" y="273723"/>
                </a:cubicBezTo>
                <a:cubicBezTo>
                  <a:pt x="4827" y="272651"/>
                  <a:pt x="3325" y="270291"/>
                  <a:pt x="3325" y="268467"/>
                </a:cubicBezTo>
                <a:moveTo>
                  <a:pt x="1641595" y="167101"/>
                </a:moveTo>
                <a:cubicBezTo>
                  <a:pt x="1493783" y="154551"/>
                  <a:pt x="1346078" y="178578"/>
                  <a:pt x="1198266" y="214298"/>
                </a:cubicBezTo>
                <a:cubicBezTo>
                  <a:pt x="1196442" y="214727"/>
                  <a:pt x="1194940" y="213654"/>
                  <a:pt x="1194940" y="211724"/>
                </a:cubicBezTo>
                <a:lnTo>
                  <a:pt x="1194940" y="2663"/>
                </a:lnTo>
                <a:cubicBezTo>
                  <a:pt x="1194940" y="839"/>
                  <a:pt x="1193439" y="-341"/>
                  <a:pt x="1191615" y="88"/>
                </a:cubicBezTo>
                <a:cubicBezTo>
                  <a:pt x="795483" y="96735"/>
                  <a:pt x="399458" y="274903"/>
                  <a:pt x="3325" y="56081"/>
                </a:cubicBezTo>
                <a:cubicBezTo>
                  <a:pt x="1502" y="55116"/>
                  <a:pt x="0" y="55759"/>
                  <a:pt x="0" y="57583"/>
                </a:cubicBezTo>
                <a:lnTo>
                  <a:pt x="0" y="269969"/>
                </a:lnTo>
                <a:cubicBezTo>
                  <a:pt x="0" y="271792"/>
                  <a:pt x="1502" y="274152"/>
                  <a:pt x="3325" y="275225"/>
                </a:cubicBezTo>
                <a:cubicBezTo>
                  <a:pt x="294337" y="436016"/>
                  <a:pt x="585349" y="382491"/>
                  <a:pt x="876361" y="304509"/>
                </a:cubicBezTo>
                <a:cubicBezTo>
                  <a:pt x="878185" y="303972"/>
                  <a:pt x="879794" y="305152"/>
                  <a:pt x="879794" y="306976"/>
                </a:cubicBezTo>
                <a:cubicBezTo>
                  <a:pt x="879794" y="377771"/>
                  <a:pt x="879794" y="448566"/>
                  <a:pt x="879794" y="519362"/>
                </a:cubicBezTo>
                <a:cubicBezTo>
                  <a:pt x="879794" y="521185"/>
                  <a:pt x="881295" y="522365"/>
                  <a:pt x="883119" y="521829"/>
                </a:cubicBezTo>
                <a:cubicBezTo>
                  <a:pt x="1007869" y="488255"/>
                  <a:pt x="1132512" y="450390"/>
                  <a:pt x="1257262" y="423252"/>
                </a:cubicBezTo>
                <a:cubicBezTo>
                  <a:pt x="1259085" y="422823"/>
                  <a:pt x="1260587" y="424003"/>
                  <a:pt x="1260587" y="425933"/>
                </a:cubicBezTo>
                <a:cubicBezTo>
                  <a:pt x="1260587" y="496729"/>
                  <a:pt x="1260587" y="567524"/>
                  <a:pt x="1260587" y="638319"/>
                </a:cubicBezTo>
                <a:cubicBezTo>
                  <a:pt x="1260587" y="640143"/>
                  <a:pt x="1262089" y="641323"/>
                  <a:pt x="1264020" y="641001"/>
                </a:cubicBezTo>
                <a:cubicBezTo>
                  <a:pt x="1501077" y="590157"/>
                  <a:pt x="1738242" y="578894"/>
                  <a:pt x="1975299" y="709866"/>
                </a:cubicBezTo>
                <a:cubicBezTo>
                  <a:pt x="1977122" y="710831"/>
                  <a:pt x="1978624" y="710188"/>
                  <a:pt x="1978624" y="708364"/>
                </a:cubicBezTo>
                <a:cubicBezTo>
                  <a:pt x="1978624" y="636496"/>
                  <a:pt x="1978624" y="564521"/>
                  <a:pt x="1978624" y="492653"/>
                </a:cubicBezTo>
                <a:cubicBezTo>
                  <a:pt x="1978624" y="490829"/>
                  <a:pt x="1977122" y="488469"/>
                  <a:pt x="1975299" y="487397"/>
                </a:cubicBezTo>
                <a:cubicBezTo>
                  <a:pt x="1866317" y="427220"/>
                  <a:pt x="1757335" y="396972"/>
                  <a:pt x="1648353" y="386996"/>
                </a:cubicBezTo>
                <a:cubicBezTo>
                  <a:pt x="1646529" y="386781"/>
                  <a:pt x="1645028" y="385172"/>
                  <a:pt x="1645028" y="383349"/>
                </a:cubicBezTo>
                <a:cubicBezTo>
                  <a:pt x="1645028" y="312553"/>
                  <a:pt x="1645028" y="241758"/>
                  <a:pt x="1645028" y="170963"/>
                </a:cubicBezTo>
                <a:cubicBezTo>
                  <a:pt x="1645028" y="168817"/>
                  <a:pt x="1643418" y="167208"/>
                  <a:pt x="1641595" y="167101"/>
                </a:cubicBezTo>
              </a:path>
            </a:pathLst>
          </a:custGeom>
          <a:solidFill>
            <a:schemeClr val="bg2"/>
          </a:solidFill>
          <a:ln w="107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AC2F4BB7-491A-ACFA-F3DD-B0A6926C5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97032" y="672747"/>
            <a:ext cx="6004368" cy="5502346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35140F7A-AE6B-6F5E-2DD7-D17E01C4BE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898" y="672747"/>
            <a:ext cx="4308622" cy="2756253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PK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644C70B-7781-5005-AD9F-987E9AD2EB46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4E056D6-8BE3-6F25-727F-A0596084DF6A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E6DD333-B4AA-6A09-D010-4EBBBC57BEB2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B5760A7-8D49-28C1-DD0F-BE742D1CC852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1C5417E-4380-B80A-7FED-56046198003F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BB46325B-AD64-1A6B-4F50-7FEE8357D5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73" y="5433054"/>
            <a:ext cx="3249450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67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EB53FF7-496B-C612-4AF6-7DF7E18CF321}"/>
              </a:ext>
            </a:extLst>
          </p:cNvPr>
          <p:cNvSpPr/>
          <p:nvPr userDrawn="1"/>
        </p:nvSpPr>
        <p:spPr>
          <a:xfrm>
            <a:off x="-1" y="3501861"/>
            <a:ext cx="6600825" cy="3356139"/>
          </a:xfrm>
          <a:custGeom>
            <a:avLst/>
            <a:gdLst>
              <a:gd name="connsiteX0" fmla="*/ 1086602 w 1089927"/>
              <a:gd name="connsiteY0" fmla="*/ 284947 h 554165"/>
              <a:gd name="connsiteX1" fmla="*/ 1086602 w 1089927"/>
              <a:gd name="connsiteY1" fmla="*/ 493472 h 554165"/>
              <a:gd name="connsiteX2" fmla="*/ 1083277 w 1089927"/>
              <a:gd name="connsiteY2" fmla="*/ 494652 h 554165"/>
              <a:gd name="connsiteX3" fmla="*/ 380150 w 1089927"/>
              <a:gd name="connsiteY3" fmla="*/ 550001 h 554165"/>
              <a:gd name="connsiteX4" fmla="*/ 376825 w 1089927"/>
              <a:gd name="connsiteY4" fmla="*/ 547427 h 554165"/>
              <a:gd name="connsiteX5" fmla="*/ 376825 w 1089927"/>
              <a:gd name="connsiteY5" fmla="*/ 338902 h 554165"/>
              <a:gd name="connsiteX6" fmla="*/ 380150 w 1089927"/>
              <a:gd name="connsiteY6" fmla="*/ 334719 h 554165"/>
              <a:gd name="connsiteX7" fmla="*/ 763625 w 1089927"/>
              <a:gd name="connsiteY7" fmla="*/ 221553 h 554165"/>
              <a:gd name="connsiteX8" fmla="*/ 1083169 w 1089927"/>
              <a:gd name="connsiteY8" fmla="*/ 279370 h 554165"/>
              <a:gd name="connsiteX9" fmla="*/ 1086602 w 1089927"/>
              <a:gd name="connsiteY9" fmla="*/ 284947 h 554165"/>
              <a:gd name="connsiteX10" fmla="*/ 3433 w 1089927"/>
              <a:gd name="connsiteY10" fmla="*/ 279370 h 554165"/>
              <a:gd name="connsiteX11" fmla="*/ 3433 w 1089927"/>
              <a:gd name="connsiteY11" fmla="*/ 70738 h 554165"/>
              <a:gd name="connsiteX12" fmla="*/ 6758 w 1089927"/>
              <a:gd name="connsiteY12" fmla="*/ 69558 h 554165"/>
              <a:gd name="connsiteX13" fmla="*/ 756974 w 1089927"/>
              <a:gd name="connsiteY13" fmla="*/ 4018 h 554165"/>
              <a:gd name="connsiteX14" fmla="*/ 760300 w 1089927"/>
              <a:gd name="connsiteY14" fmla="*/ 6807 h 554165"/>
              <a:gd name="connsiteX15" fmla="*/ 760300 w 1089927"/>
              <a:gd name="connsiteY15" fmla="*/ 215332 h 554165"/>
              <a:gd name="connsiteX16" fmla="*/ 756974 w 1089927"/>
              <a:gd name="connsiteY16" fmla="*/ 219301 h 554165"/>
              <a:gd name="connsiteX17" fmla="*/ 373499 w 1089927"/>
              <a:gd name="connsiteY17" fmla="*/ 332895 h 554165"/>
              <a:gd name="connsiteX18" fmla="*/ 6758 w 1089927"/>
              <a:gd name="connsiteY18" fmla="*/ 284840 h 554165"/>
              <a:gd name="connsiteX19" fmla="*/ 3433 w 1089927"/>
              <a:gd name="connsiteY19" fmla="*/ 279370 h 554165"/>
              <a:gd name="connsiteX20" fmla="*/ 760300 w 1089927"/>
              <a:gd name="connsiteY20" fmla="*/ 49 h 554165"/>
              <a:gd name="connsiteX21" fmla="*/ 3325 w 1089927"/>
              <a:gd name="connsiteY21" fmla="*/ 63980 h 554165"/>
              <a:gd name="connsiteX22" fmla="*/ 0 w 1089927"/>
              <a:gd name="connsiteY22" fmla="*/ 65053 h 554165"/>
              <a:gd name="connsiteX23" fmla="*/ 0 w 1089927"/>
              <a:gd name="connsiteY23" fmla="*/ 280335 h 554165"/>
              <a:gd name="connsiteX24" fmla="*/ 3325 w 1089927"/>
              <a:gd name="connsiteY24" fmla="*/ 285913 h 554165"/>
              <a:gd name="connsiteX25" fmla="*/ 370067 w 1089927"/>
              <a:gd name="connsiteY25" fmla="*/ 336971 h 554165"/>
              <a:gd name="connsiteX26" fmla="*/ 373392 w 1089927"/>
              <a:gd name="connsiteY26" fmla="*/ 339546 h 554165"/>
              <a:gd name="connsiteX27" fmla="*/ 373392 w 1089927"/>
              <a:gd name="connsiteY27" fmla="*/ 551503 h 554165"/>
              <a:gd name="connsiteX28" fmla="*/ 376717 w 1089927"/>
              <a:gd name="connsiteY28" fmla="*/ 554077 h 554165"/>
              <a:gd name="connsiteX29" fmla="*/ 1086602 w 1089927"/>
              <a:gd name="connsiteY29" fmla="*/ 500122 h 554165"/>
              <a:gd name="connsiteX30" fmla="*/ 1089927 w 1089927"/>
              <a:gd name="connsiteY30" fmla="*/ 499050 h 554165"/>
              <a:gd name="connsiteX31" fmla="*/ 1089927 w 1089927"/>
              <a:gd name="connsiteY31" fmla="*/ 283767 h 554165"/>
              <a:gd name="connsiteX32" fmla="*/ 1086602 w 1089927"/>
              <a:gd name="connsiteY32" fmla="*/ 278190 h 554165"/>
              <a:gd name="connsiteX33" fmla="*/ 766950 w 1089927"/>
              <a:gd name="connsiteY33" fmla="*/ 217584 h 554165"/>
              <a:gd name="connsiteX34" fmla="*/ 763625 w 1089927"/>
              <a:gd name="connsiteY34" fmla="*/ 214795 h 554165"/>
              <a:gd name="connsiteX35" fmla="*/ 763625 w 1089927"/>
              <a:gd name="connsiteY35" fmla="*/ 2838 h 554165"/>
              <a:gd name="connsiteX36" fmla="*/ 760300 w 1089927"/>
              <a:gd name="connsiteY36" fmla="*/ 49 h 554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89927" h="554165">
                <a:moveTo>
                  <a:pt x="1086602" y="284947"/>
                </a:moveTo>
                <a:lnTo>
                  <a:pt x="1086602" y="493472"/>
                </a:lnTo>
                <a:cubicBezTo>
                  <a:pt x="1086602" y="495296"/>
                  <a:pt x="1085100" y="495832"/>
                  <a:pt x="1083277" y="494652"/>
                </a:cubicBezTo>
                <a:cubicBezTo>
                  <a:pt x="848901" y="341369"/>
                  <a:pt x="614525" y="492292"/>
                  <a:pt x="380150" y="550001"/>
                </a:cubicBezTo>
                <a:cubicBezTo>
                  <a:pt x="378327" y="550430"/>
                  <a:pt x="376825" y="549357"/>
                  <a:pt x="376825" y="547427"/>
                </a:cubicBezTo>
                <a:lnTo>
                  <a:pt x="376825" y="338902"/>
                </a:lnTo>
                <a:cubicBezTo>
                  <a:pt x="376825" y="337079"/>
                  <a:pt x="378327" y="335148"/>
                  <a:pt x="380150" y="334719"/>
                </a:cubicBezTo>
                <a:cubicBezTo>
                  <a:pt x="508010" y="303183"/>
                  <a:pt x="635871" y="243972"/>
                  <a:pt x="763625" y="221553"/>
                </a:cubicBezTo>
                <a:cubicBezTo>
                  <a:pt x="870140" y="202889"/>
                  <a:pt x="976655" y="209647"/>
                  <a:pt x="1083169" y="279370"/>
                </a:cubicBezTo>
                <a:cubicBezTo>
                  <a:pt x="1085100" y="280549"/>
                  <a:pt x="1086602" y="283124"/>
                  <a:pt x="1086602" y="284947"/>
                </a:cubicBezTo>
                <a:moveTo>
                  <a:pt x="3433" y="279370"/>
                </a:moveTo>
                <a:lnTo>
                  <a:pt x="3433" y="70738"/>
                </a:lnTo>
                <a:cubicBezTo>
                  <a:pt x="3433" y="68914"/>
                  <a:pt x="4934" y="68378"/>
                  <a:pt x="6758" y="69558"/>
                </a:cubicBezTo>
                <a:cubicBezTo>
                  <a:pt x="256794" y="233138"/>
                  <a:pt x="506938" y="50357"/>
                  <a:pt x="756974" y="4018"/>
                </a:cubicBezTo>
                <a:cubicBezTo>
                  <a:pt x="758798" y="3697"/>
                  <a:pt x="760300" y="4876"/>
                  <a:pt x="760300" y="6807"/>
                </a:cubicBezTo>
                <a:lnTo>
                  <a:pt x="760300" y="215332"/>
                </a:lnTo>
                <a:cubicBezTo>
                  <a:pt x="760300" y="217155"/>
                  <a:pt x="758798" y="218979"/>
                  <a:pt x="756974" y="219301"/>
                </a:cubicBezTo>
                <a:cubicBezTo>
                  <a:pt x="629114" y="243006"/>
                  <a:pt x="501253" y="302432"/>
                  <a:pt x="373499" y="332895"/>
                </a:cubicBezTo>
                <a:cubicBezTo>
                  <a:pt x="251216" y="362071"/>
                  <a:pt x="129040" y="364860"/>
                  <a:pt x="6758" y="284840"/>
                </a:cubicBezTo>
                <a:cubicBezTo>
                  <a:pt x="4934" y="283767"/>
                  <a:pt x="3433" y="281193"/>
                  <a:pt x="3433" y="279370"/>
                </a:cubicBezTo>
                <a:moveTo>
                  <a:pt x="760300" y="49"/>
                </a:moveTo>
                <a:cubicBezTo>
                  <a:pt x="508010" y="45637"/>
                  <a:pt x="255721" y="232280"/>
                  <a:pt x="3325" y="63980"/>
                </a:cubicBezTo>
                <a:cubicBezTo>
                  <a:pt x="1502" y="62800"/>
                  <a:pt x="0" y="63229"/>
                  <a:pt x="0" y="65053"/>
                </a:cubicBezTo>
                <a:lnTo>
                  <a:pt x="0" y="280335"/>
                </a:lnTo>
                <a:cubicBezTo>
                  <a:pt x="0" y="282158"/>
                  <a:pt x="1502" y="284733"/>
                  <a:pt x="3325" y="285913"/>
                </a:cubicBezTo>
                <a:cubicBezTo>
                  <a:pt x="125501" y="367435"/>
                  <a:pt x="247784" y="365611"/>
                  <a:pt x="370067" y="336971"/>
                </a:cubicBezTo>
                <a:cubicBezTo>
                  <a:pt x="371890" y="336542"/>
                  <a:pt x="373392" y="337722"/>
                  <a:pt x="373392" y="339546"/>
                </a:cubicBezTo>
                <a:lnTo>
                  <a:pt x="373392" y="551503"/>
                </a:lnTo>
                <a:cubicBezTo>
                  <a:pt x="373392" y="553326"/>
                  <a:pt x="374894" y="554506"/>
                  <a:pt x="376717" y="554077"/>
                </a:cubicBezTo>
                <a:cubicBezTo>
                  <a:pt x="613345" y="496690"/>
                  <a:pt x="849974" y="342334"/>
                  <a:pt x="1086602" y="500122"/>
                </a:cubicBezTo>
                <a:cubicBezTo>
                  <a:pt x="1088425" y="501410"/>
                  <a:pt x="1089927" y="500873"/>
                  <a:pt x="1089927" y="499050"/>
                </a:cubicBezTo>
                <a:lnTo>
                  <a:pt x="1089927" y="283767"/>
                </a:lnTo>
                <a:cubicBezTo>
                  <a:pt x="1089927" y="281944"/>
                  <a:pt x="1088425" y="279370"/>
                  <a:pt x="1086602" y="278190"/>
                </a:cubicBezTo>
                <a:cubicBezTo>
                  <a:pt x="980087" y="207180"/>
                  <a:pt x="873572" y="199349"/>
                  <a:pt x="766950" y="217584"/>
                </a:cubicBezTo>
                <a:cubicBezTo>
                  <a:pt x="765127" y="217906"/>
                  <a:pt x="763625" y="216619"/>
                  <a:pt x="763625" y="214795"/>
                </a:cubicBezTo>
                <a:lnTo>
                  <a:pt x="763625" y="2838"/>
                </a:lnTo>
                <a:cubicBezTo>
                  <a:pt x="763732" y="1015"/>
                  <a:pt x="762230" y="-272"/>
                  <a:pt x="760300" y="49"/>
                </a:cubicBezTo>
              </a:path>
            </a:pathLst>
          </a:custGeom>
          <a:solidFill>
            <a:schemeClr val="bg1"/>
          </a:solidFill>
          <a:ln w="10725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5E5968-2905-C454-33AF-6BF12BEB7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E91CC7-F91D-B7C9-B70D-9C40F579B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0AC379-ED50-C3B4-6D84-37BFC6E7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6130285B-82B5-9278-8E6F-95383E39C0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5052" y="790805"/>
            <a:ext cx="5272731" cy="5276391"/>
          </a:xfrm>
          <a:prstGeom prst="roundRect">
            <a:avLst>
              <a:gd name="adj" fmla="val 3302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1734F494-98CC-2310-54EB-C39BD50B71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897" y="2661382"/>
            <a:ext cx="5015865" cy="3497266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9" name="Title 1">
            <a:extLst>
              <a:ext uri="{FF2B5EF4-FFF2-40B4-BE49-F238E27FC236}">
                <a16:creationId xmlns:a16="http://schemas.microsoft.com/office/drawing/2014/main" id="{0F6BB41B-66D8-A228-F66B-177C5AC0FA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897" y="1962030"/>
            <a:ext cx="5015865" cy="55774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0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P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FBF349-9A0D-1057-8B90-6D821CAA04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514" y="373605"/>
            <a:ext cx="3249450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53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+ Image">
    <p:bg>
      <p:bgPr>
        <a:solidFill>
          <a:srgbClr val="4A54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EB53FF7-496B-C612-4AF6-7DF7E18CF321}"/>
              </a:ext>
            </a:extLst>
          </p:cNvPr>
          <p:cNvSpPr/>
          <p:nvPr userDrawn="1"/>
        </p:nvSpPr>
        <p:spPr>
          <a:xfrm>
            <a:off x="-30481" y="3501861"/>
            <a:ext cx="6600825" cy="3356139"/>
          </a:xfrm>
          <a:custGeom>
            <a:avLst/>
            <a:gdLst>
              <a:gd name="connsiteX0" fmla="*/ 1086602 w 1089927"/>
              <a:gd name="connsiteY0" fmla="*/ 284947 h 554165"/>
              <a:gd name="connsiteX1" fmla="*/ 1086602 w 1089927"/>
              <a:gd name="connsiteY1" fmla="*/ 493472 h 554165"/>
              <a:gd name="connsiteX2" fmla="*/ 1083277 w 1089927"/>
              <a:gd name="connsiteY2" fmla="*/ 494652 h 554165"/>
              <a:gd name="connsiteX3" fmla="*/ 380150 w 1089927"/>
              <a:gd name="connsiteY3" fmla="*/ 550001 h 554165"/>
              <a:gd name="connsiteX4" fmla="*/ 376825 w 1089927"/>
              <a:gd name="connsiteY4" fmla="*/ 547427 h 554165"/>
              <a:gd name="connsiteX5" fmla="*/ 376825 w 1089927"/>
              <a:gd name="connsiteY5" fmla="*/ 338902 h 554165"/>
              <a:gd name="connsiteX6" fmla="*/ 380150 w 1089927"/>
              <a:gd name="connsiteY6" fmla="*/ 334719 h 554165"/>
              <a:gd name="connsiteX7" fmla="*/ 763625 w 1089927"/>
              <a:gd name="connsiteY7" fmla="*/ 221553 h 554165"/>
              <a:gd name="connsiteX8" fmla="*/ 1083169 w 1089927"/>
              <a:gd name="connsiteY8" fmla="*/ 279370 h 554165"/>
              <a:gd name="connsiteX9" fmla="*/ 1086602 w 1089927"/>
              <a:gd name="connsiteY9" fmla="*/ 284947 h 554165"/>
              <a:gd name="connsiteX10" fmla="*/ 3433 w 1089927"/>
              <a:gd name="connsiteY10" fmla="*/ 279370 h 554165"/>
              <a:gd name="connsiteX11" fmla="*/ 3433 w 1089927"/>
              <a:gd name="connsiteY11" fmla="*/ 70738 h 554165"/>
              <a:gd name="connsiteX12" fmla="*/ 6758 w 1089927"/>
              <a:gd name="connsiteY12" fmla="*/ 69558 h 554165"/>
              <a:gd name="connsiteX13" fmla="*/ 756974 w 1089927"/>
              <a:gd name="connsiteY13" fmla="*/ 4018 h 554165"/>
              <a:gd name="connsiteX14" fmla="*/ 760300 w 1089927"/>
              <a:gd name="connsiteY14" fmla="*/ 6807 h 554165"/>
              <a:gd name="connsiteX15" fmla="*/ 760300 w 1089927"/>
              <a:gd name="connsiteY15" fmla="*/ 215332 h 554165"/>
              <a:gd name="connsiteX16" fmla="*/ 756974 w 1089927"/>
              <a:gd name="connsiteY16" fmla="*/ 219301 h 554165"/>
              <a:gd name="connsiteX17" fmla="*/ 373499 w 1089927"/>
              <a:gd name="connsiteY17" fmla="*/ 332895 h 554165"/>
              <a:gd name="connsiteX18" fmla="*/ 6758 w 1089927"/>
              <a:gd name="connsiteY18" fmla="*/ 284840 h 554165"/>
              <a:gd name="connsiteX19" fmla="*/ 3433 w 1089927"/>
              <a:gd name="connsiteY19" fmla="*/ 279370 h 554165"/>
              <a:gd name="connsiteX20" fmla="*/ 760300 w 1089927"/>
              <a:gd name="connsiteY20" fmla="*/ 49 h 554165"/>
              <a:gd name="connsiteX21" fmla="*/ 3325 w 1089927"/>
              <a:gd name="connsiteY21" fmla="*/ 63980 h 554165"/>
              <a:gd name="connsiteX22" fmla="*/ 0 w 1089927"/>
              <a:gd name="connsiteY22" fmla="*/ 65053 h 554165"/>
              <a:gd name="connsiteX23" fmla="*/ 0 w 1089927"/>
              <a:gd name="connsiteY23" fmla="*/ 280335 h 554165"/>
              <a:gd name="connsiteX24" fmla="*/ 3325 w 1089927"/>
              <a:gd name="connsiteY24" fmla="*/ 285913 h 554165"/>
              <a:gd name="connsiteX25" fmla="*/ 370067 w 1089927"/>
              <a:gd name="connsiteY25" fmla="*/ 336971 h 554165"/>
              <a:gd name="connsiteX26" fmla="*/ 373392 w 1089927"/>
              <a:gd name="connsiteY26" fmla="*/ 339546 h 554165"/>
              <a:gd name="connsiteX27" fmla="*/ 373392 w 1089927"/>
              <a:gd name="connsiteY27" fmla="*/ 551503 h 554165"/>
              <a:gd name="connsiteX28" fmla="*/ 376717 w 1089927"/>
              <a:gd name="connsiteY28" fmla="*/ 554077 h 554165"/>
              <a:gd name="connsiteX29" fmla="*/ 1086602 w 1089927"/>
              <a:gd name="connsiteY29" fmla="*/ 500122 h 554165"/>
              <a:gd name="connsiteX30" fmla="*/ 1089927 w 1089927"/>
              <a:gd name="connsiteY30" fmla="*/ 499050 h 554165"/>
              <a:gd name="connsiteX31" fmla="*/ 1089927 w 1089927"/>
              <a:gd name="connsiteY31" fmla="*/ 283767 h 554165"/>
              <a:gd name="connsiteX32" fmla="*/ 1086602 w 1089927"/>
              <a:gd name="connsiteY32" fmla="*/ 278190 h 554165"/>
              <a:gd name="connsiteX33" fmla="*/ 766950 w 1089927"/>
              <a:gd name="connsiteY33" fmla="*/ 217584 h 554165"/>
              <a:gd name="connsiteX34" fmla="*/ 763625 w 1089927"/>
              <a:gd name="connsiteY34" fmla="*/ 214795 h 554165"/>
              <a:gd name="connsiteX35" fmla="*/ 763625 w 1089927"/>
              <a:gd name="connsiteY35" fmla="*/ 2838 h 554165"/>
              <a:gd name="connsiteX36" fmla="*/ 760300 w 1089927"/>
              <a:gd name="connsiteY36" fmla="*/ 49 h 554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89927" h="554165">
                <a:moveTo>
                  <a:pt x="1086602" y="284947"/>
                </a:moveTo>
                <a:lnTo>
                  <a:pt x="1086602" y="493472"/>
                </a:lnTo>
                <a:cubicBezTo>
                  <a:pt x="1086602" y="495296"/>
                  <a:pt x="1085100" y="495832"/>
                  <a:pt x="1083277" y="494652"/>
                </a:cubicBezTo>
                <a:cubicBezTo>
                  <a:pt x="848901" y="341369"/>
                  <a:pt x="614525" y="492292"/>
                  <a:pt x="380150" y="550001"/>
                </a:cubicBezTo>
                <a:cubicBezTo>
                  <a:pt x="378327" y="550430"/>
                  <a:pt x="376825" y="549357"/>
                  <a:pt x="376825" y="547427"/>
                </a:cubicBezTo>
                <a:lnTo>
                  <a:pt x="376825" y="338902"/>
                </a:lnTo>
                <a:cubicBezTo>
                  <a:pt x="376825" y="337079"/>
                  <a:pt x="378327" y="335148"/>
                  <a:pt x="380150" y="334719"/>
                </a:cubicBezTo>
                <a:cubicBezTo>
                  <a:pt x="508010" y="303183"/>
                  <a:pt x="635871" y="243972"/>
                  <a:pt x="763625" y="221553"/>
                </a:cubicBezTo>
                <a:cubicBezTo>
                  <a:pt x="870140" y="202889"/>
                  <a:pt x="976655" y="209647"/>
                  <a:pt x="1083169" y="279370"/>
                </a:cubicBezTo>
                <a:cubicBezTo>
                  <a:pt x="1085100" y="280549"/>
                  <a:pt x="1086602" y="283124"/>
                  <a:pt x="1086602" y="284947"/>
                </a:cubicBezTo>
                <a:moveTo>
                  <a:pt x="3433" y="279370"/>
                </a:moveTo>
                <a:lnTo>
                  <a:pt x="3433" y="70738"/>
                </a:lnTo>
                <a:cubicBezTo>
                  <a:pt x="3433" y="68914"/>
                  <a:pt x="4934" y="68378"/>
                  <a:pt x="6758" y="69558"/>
                </a:cubicBezTo>
                <a:cubicBezTo>
                  <a:pt x="256794" y="233138"/>
                  <a:pt x="506938" y="50357"/>
                  <a:pt x="756974" y="4018"/>
                </a:cubicBezTo>
                <a:cubicBezTo>
                  <a:pt x="758798" y="3697"/>
                  <a:pt x="760300" y="4876"/>
                  <a:pt x="760300" y="6807"/>
                </a:cubicBezTo>
                <a:lnTo>
                  <a:pt x="760300" y="215332"/>
                </a:lnTo>
                <a:cubicBezTo>
                  <a:pt x="760300" y="217155"/>
                  <a:pt x="758798" y="218979"/>
                  <a:pt x="756974" y="219301"/>
                </a:cubicBezTo>
                <a:cubicBezTo>
                  <a:pt x="629114" y="243006"/>
                  <a:pt x="501253" y="302432"/>
                  <a:pt x="373499" y="332895"/>
                </a:cubicBezTo>
                <a:cubicBezTo>
                  <a:pt x="251216" y="362071"/>
                  <a:pt x="129040" y="364860"/>
                  <a:pt x="6758" y="284840"/>
                </a:cubicBezTo>
                <a:cubicBezTo>
                  <a:pt x="4934" y="283767"/>
                  <a:pt x="3433" y="281193"/>
                  <a:pt x="3433" y="279370"/>
                </a:cubicBezTo>
                <a:moveTo>
                  <a:pt x="760300" y="49"/>
                </a:moveTo>
                <a:cubicBezTo>
                  <a:pt x="508010" y="45637"/>
                  <a:pt x="255721" y="232280"/>
                  <a:pt x="3325" y="63980"/>
                </a:cubicBezTo>
                <a:cubicBezTo>
                  <a:pt x="1502" y="62800"/>
                  <a:pt x="0" y="63229"/>
                  <a:pt x="0" y="65053"/>
                </a:cubicBezTo>
                <a:lnTo>
                  <a:pt x="0" y="280335"/>
                </a:lnTo>
                <a:cubicBezTo>
                  <a:pt x="0" y="282158"/>
                  <a:pt x="1502" y="284733"/>
                  <a:pt x="3325" y="285913"/>
                </a:cubicBezTo>
                <a:cubicBezTo>
                  <a:pt x="125501" y="367435"/>
                  <a:pt x="247784" y="365611"/>
                  <a:pt x="370067" y="336971"/>
                </a:cubicBezTo>
                <a:cubicBezTo>
                  <a:pt x="371890" y="336542"/>
                  <a:pt x="373392" y="337722"/>
                  <a:pt x="373392" y="339546"/>
                </a:cubicBezTo>
                <a:lnTo>
                  <a:pt x="373392" y="551503"/>
                </a:lnTo>
                <a:cubicBezTo>
                  <a:pt x="373392" y="553326"/>
                  <a:pt x="374894" y="554506"/>
                  <a:pt x="376717" y="554077"/>
                </a:cubicBezTo>
                <a:cubicBezTo>
                  <a:pt x="613345" y="496690"/>
                  <a:pt x="849974" y="342334"/>
                  <a:pt x="1086602" y="500122"/>
                </a:cubicBezTo>
                <a:cubicBezTo>
                  <a:pt x="1088425" y="501410"/>
                  <a:pt x="1089927" y="500873"/>
                  <a:pt x="1089927" y="499050"/>
                </a:cubicBezTo>
                <a:lnTo>
                  <a:pt x="1089927" y="283767"/>
                </a:lnTo>
                <a:cubicBezTo>
                  <a:pt x="1089927" y="281944"/>
                  <a:pt x="1088425" y="279370"/>
                  <a:pt x="1086602" y="278190"/>
                </a:cubicBezTo>
                <a:cubicBezTo>
                  <a:pt x="980087" y="207180"/>
                  <a:pt x="873572" y="199349"/>
                  <a:pt x="766950" y="217584"/>
                </a:cubicBezTo>
                <a:cubicBezTo>
                  <a:pt x="765127" y="217906"/>
                  <a:pt x="763625" y="216619"/>
                  <a:pt x="763625" y="214795"/>
                </a:cubicBezTo>
                <a:lnTo>
                  <a:pt x="763625" y="2838"/>
                </a:lnTo>
                <a:cubicBezTo>
                  <a:pt x="763732" y="1015"/>
                  <a:pt x="762230" y="-272"/>
                  <a:pt x="760300" y="49"/>
                </a:cubicBezTo>
              </a:path>
            </a:pathLst>
          </a:custGeom>
          <a:solidFill>
            <a:schemeClr val="bg1">
              <a:alpha val="12000"/>
            </a:schemeClr>
          </a:solidFill>
          <a:ln w="10725" cap="flat">
            <a:solidFill>
              <a:schemeClr val="bg2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5E5968-2905-C454-33AF-6BF12BEB7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E91CC7-F91D-B7C9-B70D-9C40F579B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0AC379-ED50-C3B4-6D84-37BFC6E7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6130285B-82B5-9278-8E6F-95383E39C0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5052" y="790805"/>
            <a:ext cx="5272731" cy="5276391"/>
          </a:xfrm>
          <a:prstGeom prst="roundRect">
            <a:avLst>
              <a:gd name="adj" fmla="val 3302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5B13795-A646-6703-300D-F73E4FA421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897" y="2661382"/>
            <a:ext cx="5015865" cy="3497266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3C7185-7D15-3DF5-29A6-3FCD66C13B0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897" y="1962030"/>
            <a:ext cx="5015865" cy="55774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0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PK" dirty="0"/>
          </a:p>
        </p:txBody>
      </p:sp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9382F64C-9A4F-B136-7DE4-66E57F9D60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" y="367923"/>
            <a:ext cx="3270624" cy="102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91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54A835-C172-A2E2-6ABD-C79613203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85A1A7-5FF0-40E5-07B7-3DD0269A5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9D0FA3-7507-B760-709A-B83A556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D29F05A-C20A-A45B-DA62-273142E2D4A7}"/>
              </a:ext>
            </a:extLst>
          </p:cNvPr>
          <p:cNvSpPr/>
          <p:nvPr userDrawn="1"/>
        </p:nvSpPr>
        <p:spPr>
          <a:xfrm flipH="1">
            <a:off x="0" y="-2"/>
            <a:ext cx="4745066" cy="6858002"/>
          </a:xfrm>
          <a:custGeom>
            <a:avLst/>
            <a:gdLst>
              <a:gd name="connsiteX0" fmla="*/ 4745066 w 4745066"/>
              <a:gd name="connsiteY0" fmla="*/ 0 h 6858002"/>
              <a:gd name="connsiteX1" fmla="*/ 1381793 w 4745066"/>
              <a:gd name="connsiteY1" fmla="*/ 0 h 6858002"/>
              <a:gd name="connsiteX2" fmla="*/ 1381793 w 4745066"/>
              <a:gd name="connsiteY2" fmla="*/ 2 h 6858002"/>
              <a:gd name="connsiteX3" fmla="*/ 1127636 w 4745066"/>
              <a:gd name="connsiteY3" fmla="*/ 2 h 6858002"/>
              <a:gd name="connsiteX4" fmla="*/ 635747 w 4745066"/>
              <a:gd name="connsiteY4" fmla="*/ 491891 h 6858002"/>
              <a:gd name="connsiteX5" fmla="*/ 635747 w 4745066"/>
              <a:gd name="connsiteY5" fmla="*/ 1212786 h 6858002"/>
              <a:gd name="connsiteX6" fmla="*/ 635747 w 4745066"/>
              <a:gd name="connsiteY6" fmla="*/ 2091294 h 6858002"/>
              <a:gd name="connsiteX7" fmla="*/ 635747 w 4745066"/>
              <a:gd name="connsiteY7" fmla="*/ 3601656 h 6858002"/>
              <a:gd name="connsiteX8" fmla="*/ 635747 w 4745066"/>
              <a:gd name="connsiteY8" fmla="*/ 4741046 h 6858002"/>
              <a:gd name="connsiteX9" fmla="*/ 635747 w 4745066"/>
              <a:gd name="connsiteY9" fmla="*/ 6222246 h 6858002"/>
              <a:gd name="connsiteX10" fmla="*/ 128118 w 4745066"/>
              <a:gd name="connsiteY10" fmla="*/ 6845087 h 6858002"/>
              <a:gd name="connsiteX11" fmla="*/ 0 w 4745066"/>
              <a:gd name="connsiteY11" fmla="*/ 6858002 h 6858002"/>
              <a:gd name="connsiteX12" fmla="*/ 4460586 w 4745066"/>
              <a:gd name="connsiteY12" fmla="*/ 6858002 h 6858002"/>
              <a:gd name="connsiteX13" fmla="*/ 4460586 w 4745066"/>
              <a:gd name="connsiteY13" fmla="*/ 6858001 h 6858002"/>
              <a:gd name="connsiteX14" fmla="*/ 4745066 w 4745066"/>
              <a:gd name="connsiteY14" fmla="*/ 6858001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45066" h="6858002">
                <a:moveTo>
                  <a:pt x="4745066" y="0"/>
                </a:moveTo>
                <a:lnTo>
                  <a:pt x="1381793" y="0"/>
                </a:lnTo>
                <a:lnTo>
                  <a:pt x="1381793" y="2"/>
                </a:lnTo>
                <a:lnTo>
                  <a:pt x="1127636" y="2"/>
                </a:lnTo>
                <a:cubicBezTo>
                  <a:pt x="855974" y="2"/>
                  <a:pt x="635747" y="220229"/>
                  <a:pt x="635747" y="491891"/>
                </a:cubicBezTo>
                <a:lnTo>
                  <a:pt x="635747" y="1212786"/>
                </a:lnTo>
                <a:lnTo>
                  <a:pt x="635747" y="2091294"/>
                </a:lnTo>
                <a:lnTo>
                  <a:pt x="635747" y="3601656"/>
                </a:lnTo>
                <a:lnTo>
                  <a:pt x="635747" y="4741046"/>
                </a:lnTo>
                <a:lnTo>
                  <a:pt x="635747" y="6222246"/>
                </a:lnTo>
                <a:cubicBezTo>
                  <a:pt x="635747" y="6529475"/>
                  <a:pt x="417821" y="6785805"/>
                  <a:pt x="128118" y="6845087"/>
                </a:cubicBezTo>
                <a:lnTo>
                  <a:pt x="0" y="6858002"/>
                </a:lnTo>
                <a:lnTo>
                  <a:pt x="4460586" y="6858002"/>
                </a:lnTo>
                <a:lnTo>
                  <a:pt x="4460586" y="6858001"/>
                </a:lnTo>
                <a:lnTo>
                  <a:pt x="4745066" y="68580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2F6DE68-350D-4F6F-505E-5911FF9049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5000" y="3518537"/>
            <a:ext cx="3093720" cy="2313303"/>
          </a:xfrm>
        </p:spPr>
        <p:txBody>
          <a:bodyPr lIns="0" tIns="0" rIns="0" bIns="0" anchor="t">
            <a:no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200" b="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241F3A-50F2-1E89-CA35-15F281183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5000" y="1899921"/>
            <a:ext cx="3093720" cy="1529080"/>
          </a:xfrm>
        </p:spPr>
        <p:txBody>
          <a:bodyPr l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Your Title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43BAE5D-906D-C66D-3949-310BC397577C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F746095-4F9E-AE18-DFA8-E905E166A3A6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87AAA9E-4DE5-96DB-A605-1207EA49AFCE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5F90555-8310-FB62-3B3B-4391CE846E59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9AA33F3-A7CC-3ECF-303A-1809DA91A3AB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8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10FA3B24-78A4-FEFC-0D54-A230FCA82A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14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A26E04-A243-2CE0-92E9-3E108175E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4852A8-A7F1-7CEF-EF5A-E77657B7CF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772811-FD46-7898-9403-4AFB9B259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91590D-9818-CCAB-BAD5-0641E2AE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4B128B0-BB47-D3AF-F764-866CBB57D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2797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54A835-C172-A2E2-6ABD-C79613203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85A1A7-5FF0-40E5-07B7-3DD0269A5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9D0FA3-7507-B760-709A-B83A556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D29F05A-C20A-A45B-DA62-273142E2D4A7}"/>
              </a:ext>
            </a:extLst>
          </p:cNvPr>
          <p:cNvSpPr/>
          <p:nvPr userDrawn="1"/>
        </p:nvSpPr>
        <p:spPr>
          <a:xfrm flipH="1">
            <a:off x="0" y="-2"/>
            <a:ext cx="4745066" cy="6858002"/>
          </a:xfrm>
          <a:custGeom>
            <a:avLst/>
            <a:gdLst>
              <a:gd name="connsiteX0" fmla="*/ 4745066 w 4745066"/>
              <a:gd name="connsiteY0" fmla="*/ 0 h 6858002"/>
              <a:gd name="connsiteX1" fmla="*/ 1381793 w 4745066"/>
              <a:gd name="connsiteY1" fmla="*/ 0 h 6858002"/>
              <a:gd name="connsiteX2" fmla="*/ 1381793 w 4745066"/>
              <a:gd name="connsiteY2" fmla="*/ 2 h 6858002"/>
              <a:gd name="connsiteX3" fmla="*/ 1127636 w 4745066"/>
              <a:gd name="connsiteY3" fmla="*/ 2 h 6858002"/>
              <a:gd name="connsiteX4" fmla="*/ 635747 w 4745066"/>
              <a:gd name="connsiteY4" fmla="*/ 491891 h 6858002"/>
              <a:gd name="connsiteX5" fmla="*/ 635747 w 4745066"/>
              <a:gd name="connsiteY5" fmla="*/ 1212786 h 6858002"/>
              <a:gd name="connsiteX6" fmla="*/ 635747 w 4745066"/>
              <a:gd name="connsiteY6" fmla="*/ 2091294 h 6858002"/>
              <a:gd name="connsiteX7" fmla="*/ 635747 w 4745066"/>
              <a:gd name="connsiteY7" fmla="*/ 3601656 h 6858002"/>
              <a:gd name="connsiteX8" fmla="*/ 635747 w 4745066"/>
              <a:gd name="connsiteY8" fmla="*/ 4741046 h 6858002"/>
              <a:gd name="connsiteX9" fmla="*/ 635747 w 4745066"/>
              <a:gd name="connsiteY9" fmla="*/ 6222246 h 6858002"/>
              <a:gd name="connsiteX10" fmla="*/ 128118 w 4745066"/>
              <a:gd name="connsiteY10" fmla="*/ 6845087 h 6858002"/>
              <a:gd name="connsiteX11" fmla="*/ 0 w 4745066"/>
              <a:gd name="connsiteY11" fmla="*/ 6858002 h 6858002"/>
              <a:gd name="connsiteX12" fmla="*/ 4460586 w 4745066"/>
              <a:gd name="connsiteY12" fmla="*/ 6858002 h 6858002"/>
              <a:gd name="connsiteX13" fmla="*/ 4460586 w 4745066"/>
              <a:gd name="connsiteY13" fmla="*/ 6858001 h 6858002"/>
              <a:gd name="connsiteX14" fmla="*/ 4745066 w 4745066"/>
              <a:gd name="connsiteY14" fmla="*/ 6858001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45066" h="6858002">
                <a:moveTo>
                  <a:pt x="4745066" y="0"/>
                </a:moveTo>
                <a:lnTo>
                  <a:pt x="1381793" y="0"/>
                </a:lnTo>
                <a:lnTo>
                  <a:pt x="1381793" y="2"/>
                </a:lnTo>
                <a:lnTo>
                  <a:pt x="1127636" y="2"/>
                </a:lnTo>
                <a:cubicBezTo>
                  <a:pt x="855974" y="2"/>
                  <a:pt x="635747" y="220229"/>
                  <a:pt x="635747" y="491891"/>
                </a:cubicBezTo>
                <a:lnTo>
                  <a:pt x="635747" y="1212786"/>
                </a:lnTo>
                <a:lnTo>
                  <a:pt x="635747" y="2091294"/>
                </a:lnTo>
                <a:lnTo>
                  <a:pt x="635747" y="3601656"/>
                </a:lnTo>
                <a:lnTo>
                  <a:pt x="635747" y="4741046"/>
                </a:lnTo>
                <a:lnTo>
                  <a:pt x="635747" y="6222246"/>
                </a:lnTo>
                <a:cubicBezTo>
                  <a:pt x="635747" y="6529475"/>
                  <a:pt x="417821" y="6785805"/>
                  <a:pt x="128118" y="6845087"/>
                </a:cubicBezTo>
                <a:lnTo>
                  <a:pt x="0" y="6858002"/>
                </a:lnTo>
                <a:lnTo>
                  <a:pt x="4460586" y="6858002"/>
                </a:lnTo>
                <a:lnTo>
                  <a:pt x="4460586" y="6858001"/>
                </a:lnTo>
                <a:lnTo>
                  <a:pt x="4745066" y="68580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2F6DE68-350D-4F6F-505E-5911FF9049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5000" y="3518537"/>
            <a:ext cx="3093720" cy="2313303"/>
          </a:xfrm>
        </p:spPr>
        <p:txBody>
          <a:bodyPr lIns="0" tIns="0" rIns="0" bIns="0" anchor="t">
            <a:no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200" b="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241F3A-50F2-1E89-CA35-15F281183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5000" y="1899921"/>
            <a:ext cx="3093720" cy="1529080"/>
          </a:xfrm>
        </p:spPr>
        <p:txBody>
          <a:bodyPr l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Your Title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64EAF79A-67D1-C0F9-7007-9C956AEB0E10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4749800" y="1302326"/>
            <a:ext cx="6565900" cy="5054023"/>
          </a:xfrm>
        </p:spPr>
        <p:txBody>
          <a:bodyPr l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B7671CA-BA26-7316-34AB-C448A9D229F3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9B1C6C1-0126-F777-01B9-A7C62F8506CE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6BA8553-FF66-F794-B505-991419C40557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DD7B522-A86F-C477-5BD1-4F0C43520574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ABDAD08-37E6-9E1F-FFFD-F11C79546226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Picture 9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4DA5FF2F-9849-2827-B763-0F43DEBA67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1488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68F87FF-BA2F-B3DA-3C4B-53491860ACD4}"/>
              </a:ext>
            </a:extLst>
          </p:cNvPr>
          <p:cNvSpPr/>
          <p:nvPr userDrawn="1"/>
        </p:nvSpPr>
        <p:spPr>
          <a:xfrm>
            <a:off x="3581400" y="0"/>
            <a:ext cx="8610600" cy="6858000"/>
          </a:xfrm>
          <a:custGeom>
            <a:avLst/>
            <a:gdLst>
              <a:gd name="connsiteX0" fmla="*/ 1127636 w 8610600"/>
              <a:gd name="connsiteY0" fmla="*/ 0 h 6858000"/>
              <a:gd name="connsiteX1" fmla="*/ 2067505 w 8610600"/>
              <a:gd name="connsiteY1" fmla="*/ 0 h 6858000"/>
              <a:gd name="connsiteX2" fmla="*/ 3782913 w 8610600"/>
              <a:gd name="connsiteY2" fmla="*/ 0 h 6858000"/>
              <a:gd name="connsiteX3" fmla="*/ 3968697 w 8610600"/>
              <a:gd name="connsiteY3" fmla="*/ 0 h 6858000"/>
              <a:gd name="connsiteX4" fmla="*/ 4460586 w 8610600"/>
              <a:gd name="connsiteY4" fmla="*/ 0 h 6858000"/>
              <a:gd name="connsiteX5" fmla="*/ 5423704 w 8610600"/>
              <a:gd name="connsiteY5" fmla="*/ 0 h 6858000"/>
              <a:gd name="connsiteX6" fmla="*/ 6583263 w 8610600"/>
              <a:gd name="connsiteY6" fmla="*/ 0 h 6858000"/>
              <a:gd name="connsiteX7" fmla="*/ 8610600 w 8610600"/>
              <a:gd name="connsiteY7" fmla="*/ 0 h 6858000"/>
              <a:gd name="connsiteX8" fmla="*/ 8610600 w 8610600"/>
              <a:gd name="connsiteY8" fmla="*/ 6858000 h 6858000"/>
              <a:gd name="connsiteX9" fmla="*/ 6583263 w 8610600"/>
              <a:gd name="connsiteY9" fmla="*/ 6858000 h 6858000"/>
              <a:gd name="connsiteX10" fmla="*/ 5423704 w 8610600"/>
              <a:gd name="connsiteY10" fmla="*/ 6858000 h 6858000"/>
              <a:gd name="connsiteX11" fmla="*/ 4460586 w 8610600"/>
              <a:gd name="connsiteY11" fmla="*/ 6858000 h 6858000"/>
              <a:gd name="connsiteX12" fmla="*/ 3782913 w 8610600"/>
              <a:gd name="connsiteY12" fmla="*/ 6858000 h 6858000"/>
              <a:gd name="connsiteX13" fmla="*/ 0 w 8610600"/>
              <a:gd name="connsiteY13" fmla="*/ 6858000 h 6858000"/>
              <a:gd name="connsiteX14" fmla="*/ 128117 w 8610600"/>
              <a:gd name="connsiteY14" fmla="*/ 6845085 h 6858000"/>
              <a:gd name="connsiteX15" fmla="*/ 635747 w 8610600"/>
              <a:gd name="connsiteY15" fmla="*/ 6222244 h 6858000"/>
              <a:gd name="connsiteX16" fmla="*/ 635747 w 8610600"/>
              <a:gd name="connsiteY16" fmla="*/ 4741044 h 6858000"/>
              <a:gd name="connsiteX17" fmla="*/ 635747 w 8610600"/>
              <a:gd name="connsiteY17" fmla="*/ 3601654 h 6858000"/>
              <a:gd name="connsiteX18" fmla="*/ 635747 w 8610600"/>
              <a:gd name="connsiteY18" fmla="*/ 2091292 h 6858000"/>
              <a:gd name="connsiteX19" fmla="*/ 635747 w 8610600"/>
              <a:gd name="connsiteY19" fmla="*/ 1212784 h 6858000"/>
              <a:gd name="connsiteX20" fmla="*/ 635747 w 8610600"/>
              <a:gd name="connsiteY20" fmla="*/ 491889 h 6858000"/>
              <a:gd name="connsiteX21" fmla="*/ 1127636 w 8610600"/>
              <a:gd name="connsiteY2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610600" h="6858000">
                <a:moveTo>
                  <a:pt x="1127636" y="0"/>
                </a:moveTo>
                <a:lnTo>
                  <a:pt x="2067505" y="0"/>
                </a:lnTo>
                <a:lnTo>
                  <a:pt x="3782913" y="0"/>
                </a:lnTo>
                <a:lnTo>
                  <a:pt x="3968697" y="0"/>
                </a:lnTo>
                <a:lnTo>
                  <a:pt x="4460586" y="0"/>
                </a:lnTo>
                <a:lnTo>
                  <a:pt x="5423704" y="0"/>
                </a:lnTo>
                <a:lnTo>
                  <a:pt x="6583263" y="0"/>
                </a:lnTo>
                <a:lnTo>
                  <a:pt x="8610600" y="0"/>
                </a:lnTo>
                <a:lnTo>
                  <a:pt x="8610600" y="6858000"/>
                </a:lnTo>
                <a:lnTo>
                  <a:pt x="6583263" y="6858000"/>
                </a:lnTo>
                <a:lnTo>
                  <a:pt x="5423704" y="6858000"/>
                </a:lnTo>
                <a:lnTo>
                  <a:pt x="4460586" y="6858000"/>
                </a:lnTo>
                <a:lnTo>
                  <a:pt x="3782913" y="6858000"/>
                </a:lnTo>
                <a:lnTo>
                  <a:pt x="0" y="6858000"/>
                </a:lnTo>
                <a:lnTo>
                  <a:pt x="128117" y="6845085"/>
                </a:lnTo>
                <a:cubicBezTo>
                  <a:pt x="417821" y="6785803"/>
                  <a:pt x="635747" y="6529473"/>
                  <a:pt x="635747" y="6222244"/>
                </a:cubicBezTo>
                <a:lnTo>
                  <a:pt x="635747" y="4741044"/>
                </a:lnTo>
                <a:lnTo>
                  <a:pt x="635747" y="3601654"/>
                </a:lnTo>
                <a:lnTo>
                  <a:pt x="635747" y="2091292"/>
                </a:lnTo>
                <a:lnTo>
                  <a:pt x="635747" y="1212784"/>
                </a:lnTo>
                <a:lnTo>
                  <a:pt x="635747" y="491889"/>
                </a:lnTo>
                <a:cubicBezTo>
                  <a:pt x="635747" y="220226"/>
                  <a:pt x="855973" y="0"/>
                  <a:pt x="112763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15EE1259-523B-DB6B-CB47-6F370E197E6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5000" y="3129600"/>
            <a:ext cx="3093720" cy="2783520"/>
          </a:xfrm>
        </p:spPr>
        <p:txBody>
          <a:bodyPr lIns="0" tIns="0" rIns="0" bIns="0" anchor="t">
            <a:no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200" b="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2A430F9-61C0-6AEE-A398-01D2B2325F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5000" y="2008822"/>
            <a:ext cx="3093720" cy="1031241"/>
          </a:xfrm>
        </p:spPr>
        <p:txBody>
          <a:bodyPr l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Your Title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54A835-C172-A2E2-6ABD-C79613203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85A1A7-5FF0-40E5-07B7-3DD0269A5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9D0FA3-7507-B760-709A-B83A556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70D7E94E-5EBE-14D0-F648-8B3A706D23BC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4749800" y="1302326"/>
            <a:ext cx="6565900" cy="5054023"/>
          </a:xfrm>
        </p:spPr>
        <p:txBody>
          <a:bodyPr l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AD7D94-3A4A-55A3-AD2D-24D671B34CE9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D23B725-814E-9DE2-BF35-F493E4E4CFB5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D034FA0-BE0E-9A4B-FEB1-83A5C6D7DAE7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0AF36B0-52A7-9A67-564E-3340801906A4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F9BDAAD-CEFE-0C81-0AF7-5E4301002D03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Picture 6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E6EC97D1-3E5B-CEC4-133F-8F505954AE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60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3 poi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56E394-883D-67E0-B79E-A1AB9854D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B9FE3C-5A39-B920-F75D-E04120F1A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4BB0E1-A5E9-3AD6-3EA8-7AFFA40FF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611EDC3-BF7F-6022-59EB-966F7E03F224}"/>
              </a:ext>
            </a:extLst>
          </p:cNvPr>
          <p:cNvSpPr/>
          <p:nvPr userDrawn="1"/>
        </p:nvSpPr>
        <p:spPr>
          <a:xfrm>
            <a:off x="5173884" y="0"/>
            <a:ext cx="7018116" cy="6858000"/>
          </a:xfrm>
          <a:custGeom>
            <a:avLst/>
            <a:gdLst>
              <a:gd name="connsiteX0" fmla="*/ 1127636 w 6753146"/>
              <a:gd name="connsiteY0" fmla="*/ 0 h 6858000"/>
              <a:gd name="connsiteX1" fmla="*/ 2067505 w 6753146"/>
              <a:gd name="connsiteY1" fmla="*/ 0 h 6858000"/>
              <a:gd name="connsiteX2" fmla="*/ 3782913 w 6753146"/>
              <a:gd name="connsiteY2" fmla="*/ 0 h 6858000"/>
              <a:gd name="connsiteX3" fmla="*/ 3968697 w 6753146"/>
              <a:gd name="connsiteY3" fmla="*/ 0 h 6858000"/>
              <a:gd name="connsiteX4" fmla="*/ 4460586 w 6753146"/>
              <a:gd name="connsiteY4" fmla="*/ 0 h 6858000"/>
              <a:gd name="connsiteX5" fmla="*/ 5996732 w 6753146"/>
              <a:gd name="connsiteY5" fmla="*/ 0 h 6858000"/>
              <a:gd name="connsiteX6" fmla="*/ 6583263 w 6753146"/>
              <a:gd name="connsiteY6" fmla="*/ 0 h 6858000"/>
              <a:gd name="connsiteX7" fmla="*/ 6753146 w 6753146"/>
              <a:gd name="connsiteY7" fmla="*/ 0 h 6858000"/>
              <a:gd name="connsiteX8" fmla="*/ 6753146 w 6753146"/>
              <a:gd name="connsiteY8" fmla="*/ 6858000 h 6858000"/>
              <a:gd name="connsiteX9" fmla="*/ 6583263 w 6753146"/>
              <a:gd name="connsiteY9" fmla="*/ 6858000 h 6858000"/>
              <a:gd name="connsiteX10" fmla="*/ 5996732 w 6753146"/>
              <a:gd name="connsiteY10" fmla="*/ 6858000 h 6858000"/>
              <a:gd name="connsiteX11" fmla="*/ 4460586 w 6753146"/>
              <a:gd name="connsiteY11" fmla="*/ 6858000 h 6858000"/>
              <a:gd name="connsiteX12" fmla="*/ 3782913 w 6753146"/>
              <a:gd name="connsiteY12" fmla="*/ 6858000 h 6858000"/>
              <a:gd name="connsiteX13" fmla="*/ 0 w 6753146"/>
              <a:gd name="connsiteY13" fmla="*/ 6858000 h 6858000"/>
              <a:gd name="connsiteX14" fmla="*/ 128117 w 6753146"/>
              <a:gd name="connsiteY14" fmla="*/ 6845085 h 6858000"/>
              <a:gd name="connsiteX15" fmla="*/ 635747 w 6753146"/>
              <a:gd name="connsiteY15" fmla="*/ 6222244 h 6858000"/>
              <a:gd name="connsiteX16" fmla="*/ 635747 w 6753146"/>
              <a:gd name="connsiteY16" fmla="*/ 4741044 h 6858000"/>
              <a:gd name="connsiteX17" fmla="*/ 635747 w 6753146"/>
              <a:gd name="connsiteY17" fmla="*/ 3601654 h 6858000"/>
              <a:gd name="connsiteX18" fmla="*/ 635747 w 6753146"/>
              <a:gd name="connsiteY18" fmla="*/ 2091292 h 6858000"/>
              <a:gd name="connsiteX19" fmla="*/ 635747 w 6753146"/>
              <a:gd name="connsiteY19" fmla="*/ 1212784 h 6858000"/>
              <a:gd name="connsiteX20" fmla="*/ 635747 w 6753146"/>
              <a:gd name="connsiteY20" fmla="*/ 491889 h 6858000"/>
              <a:gd name="connsiteX21" fmla="*/ 1127636 w 6753146"/>
              <a:gd name="connsiteY2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753146" h="6858000">
                <a:moveTo>
                  <a:pt x="1127636" y="0"/>
                </a:moveTo>
                <a:lnTo>
                  <a:pt x="2067505" y="0"/>
                </a:lnTo>
                <a:lnTo>
                  <a:pt x="3782913" y="0"/>
                </a:lnTo>
                <a:lnTo>
                  <a:pt x="3968697" y="0"/>
                </a:lnTo>
                <a:lnTo>
                  <a:pt x="4460586" y="0"/>
                </a:lnTo>
                <a:lnTo>
                  <a:pt x="5996732" y="0"/>
                </a:lnTo>
                <a:lnTo>
                  <a:pt x="6583263" y="0"/>
                </a:lnTo>
                <a:lnTo>
                  <a:pt x="6753146" y="0"/>
                </a:lnTo>
                <a:lnTo>
                  <a:pt x="6753146" y="6858000"/>
                </a:lnTo>
                <a:lnTo>
                  <a:pt x="6583263" y="6858000"/>
                </a:lnTo>
                <a:lnTo>
                  <a:pt x="5996732" y="6858000"/>
                </a:lnTo>
                <a:lnTo>
                  <a:pt x="4460586" y="6858000"/>
                </a:lnTo>
                <a:lnTo>
                  <a:pt x="3782913" y="6858000"/>
                </a:lnTo>
                <a:lnTo>
                  <a:pt x="0" y="6858000"/>
                </a:lnTo>
                <a:lnTo>
                  <a:pt x="128117" y="6845085"/>
                </a:lnTo>
                <a:cubicBezTo>
                  <a:pt x="417821" y="6785803"/>
                  <a:pt x="635747" y="6529473"/>
                  <a:pt x="635747" y="6222244"/>
                </a:cubicBezTo>
                <a:lnTo>
                  <a:pt x="635747" y="4741044"/>
                </a:lnTo>
                <a:lnTo>
                  <a:pt x="635747" y="3601654"/>
                </a:lnTo>
                <a:lnTo>
                  <a:pt x="635747" y="2091292"/>
                </a:lnTo>
                <a:lnTo>
                  <a:pt x="635747" y="1212784"/>
                </a:lnTo>
                <a:lnTo>
                  <a:pt x="635747" y="491889"/>
                </a:lnTo>
                <a:cubicBezTo>
                  <a:pt x="635747" y="220226"/>
                  <a:pt x="855973" y="0"/>
                  <a:pt x="11276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BA917C7-842E-C7AC-2FA0-5451D3EFC3C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2386" y="4934977"/>
            <a:ext cx="3912507" cy="508001"/>
          </a:xfrm>
        </p:spPr>
        <p:txBody>
          <a:bodyPr lIns="0">
            <a:noAutofit/>
          </a:bodyPr>
          <a:lstStyle>
            <a:lvl1pPr marL="0" indent="0">
              <a:buNone/>
              <a:defRPr sz="1000" b="1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Add text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D8E41C-F575-BFC7-B8FC-E7A537610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387" y="2228851"/>
            <a:ext cx="3912507" cy="2551188"/>
          </a:xfrm>
        </p:spPr>
        <p:txBody>
          <a:bodyPr lIns="0" anchor="t">
            <a:normAutofit/>
          </a:bodyPr>
          <a:lstStyle>
            <a:lvl1pPr>
              <a:defRPr sz="3533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Your Title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FD6F2733-3618-16A8-D1D5-64E94F39BE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528122" y="1826966"/>
            <a:ext cx="5101693" cy="915436"/>
          </a:xfrm>
        </p:spPr>
        <p:txBody>
          <a:bodyPr lIns="0" tIns="45720" rIns="0" anchor="t">
            <a:norm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2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9E1C6B6-4CC9-31F7-7F58-63F0457DC33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528122" y="1515221"/>
            <a:ext cx="5101693" cy="218972"/>
          </a:xfrm>
        </p:spPr>
        <p:txBody>
          <a:bodyPr lIns="0" tIns="45720" rIns="0" anchor="ctr">
            <a:no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6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9E1FDC61-4826-C6E0-3AF7-3A8852502D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28122" y="3216634"/>
            <a:ext cx="5101693" cy="915436"/>
          </a:xfrm>
        </p:spPr>
        <p:txBody>
          <a:bodyPr lIns="0" tIns="45720" rIns="0" anchor="t">
            <a:norm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2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84C069D7-A460-E05B-24EA-BDA76F12B25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28122" y="2904889"/>
            <a:ext cx="5101693" cy="218972"/>
          </a:xfrm>
        </p:spPr>
        <p:txBody>
          <a:bodyPr lIns="0" tIns="45720" rIns="0" anchor="ctr">
            <a:no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6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91375409-A0DB-A367-E3E4-185776E4F0C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538282" y="4621482"/>
            <a:ext cx="5101693" cy="915436"/>
          </a:xfrm>
        </p:spPr>
        <p:txBody>
          <a:bodyPr lIns="0" tIns="45720" rIns="0" anchor="t">
            <a:norm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2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3253BA01-9C1A-B11B-483E-60982AFE600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38282" y="4309737"/>
            <a:ext cx="5101693" cy="218972"/>
          </a:xfrm>
        </p:spPr>
        <p:txBody>
          <a:bodyPr lIns="0" tIns="45720" rIns="0" anchor="ctr">
            <a:no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6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24129F0-94B5-C322-3452-E42BB71E6F79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58A5E25-B135-467F-4676-E5162FFA7800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03B9F53-A769-E9FB-6E5A-044D5BDA39D8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FD57A27-A841-60A7-EF84-E8DF8F90C425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633C839-A9CA-234E-85FE-6ECDC38D22C5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8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8EDE17CB-D4AF-B2B2-D046-95739F3178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8260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4">
            <a:extLst>
              <a:ext uri="{FF2B5EF4-FFF2-40B4-BE49-F238E27FC236}">
                <a16:creationId xmlns:a16="http://schemas.microsoft.com/office/drawing/2014/main" id="{69AC7D41-0167-81BA-EDDF-07BCBF289E8C}"/>
              </a:ext>
            </a:extLst>
          </p:cNvPr>
          <p:cNvSpPr/>
          <p:nvPr userDrawn="1"/>
        </p:nvSpPr>
        <p:spPr>
          <a:xfrm>
            <a:off x="6640343" y="1562100"/>
            <a:ext cx="4937759" cy="4724400"/>
          </a:xfrm>
          <a:prstGeom prst="roundRect">
            <a:avLst>
              <a:gd name="adj" fmla="val 3925"/>
            </a:avLst>
          </a:prstGeom>
          <a:solidFill>
            <a:srgbClr val="4A54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2" tIns="0" rIns="548640" bIns="411480" rtlCol="0" anchor="b" anchorCtr="0"/>
          <a:lstStyle/>
          <a:p>
            <a:pPr>
              <a:lnSpc>
                <a:spcPct val="110000"/>
              </a:lnSpc>
              <a:spcBef>
                <a:spcPts val="1200"/>
              </a:spcBef>
            </a:pPr>
            <a:endParaRPr lang="en-US" sz="1000" dirty="0">
              <a:solidFill>
                <a:srgbClr val="FFFFFF">
                  <a:alpha val="70000"/>
                </a:srgbClr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1751F-B4A2-5F78-FA93-54E51C757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5205F-730B-9DF0-013A-8ECCF0601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C25A4F-0D1E-E56B-5EE4-4DF0ABACE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58" name="Title 4">
            <a:extLst>
              <a:ext uri="{FF2B5EF4-FFF2-40B4-BE49-F238E27FC236}">
                <a16:creationId xmlns:a16="http://schemas.microsoft.com/office/drawing/2014/main" id="{D852C295-F740-B672-FC02-E98F6C1951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125" y="701041"/>
            <a:ext cx="8781812" cy="429447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D57CCA2E-8EB3-6149-CFA9-94322BEE5FD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9125" y="1130488"/>
            <a:ext cx="8781812" cy="365126"/>
          </a:xfrm>
        </p:spPr>
        <p:txBody>
          <a:bodyPr lIns="0" tIns="0" rIns="0" bIns="0" anchor="ctr">
            <a:normAutofit/>
          </a:bodyPr>
          <a:lstStyle>
            <a:lvl1pPr marL="0" indent="0" algn="l" defTabSz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92B88A63-4952-8182-FF13-489A8FB6005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44153" y="1562091"/>
            <a:ext cx="4933950" cy="3124209"/>
          </a:xfrm>
          <a:prstGeom prst="roundRect">
            <a:avLst>
              <a:gd name="adj" fmla="val 5169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286D966-5F75-48A4-CEBE-F960AB2EFB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897" y="1770569"/>
            <a:ext cx="5868183" cy="4386390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FD0F7CB-8F39-C879-66C1-1DBEE1D09DE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5622" y="4885691"/>
            <a:ext cx="4267200" cy="1173364"/>
          </a:xfrm>
        </p:spPr>
        <p:txBody>
          <a:bodyPr lIns="0" tIns="0" rIns="0" bIns="0" anchor="t">
            <a:noAutofit/>
          </a:bodyPr>
          <a:lstStyle>
            <a:lvl1pPr marL="0" indent="0" algn="ctr" defTabSz="0">
              <a:lnSpc>
                <a:spcPct val="120000"/>
              </a:lnSpc>
              <a:spcBef>
                <a:spcPts val="0"/>
              </a:spcBef>
              <a:buNone/>
              <a:defRPr sz="1400" b="1" spc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8763091-0D8B-251E-166C-EA2B8DBE7A98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21B5B7A-D48D-EF50-9353-6777D83C121D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F93FD9-AAEC-77F9-2A20-F4D3189CCEAE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1C05663-1F20-91D0-CBE7-09A84E4B9AC5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AB7BD4B-68D8-8015-7B83-DD91008A9D70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Picture 9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629C70FC-3FB4-A6AA-BE4E-5031F59D9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3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1751F-B4A2-5F78-FA93-54E51C757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5205F-730B-9DF0-013A-8ECCF0601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C25A4F-0D1E-E56B-5EE4-4DF0ABACE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58" name="Title 4">
            <a:extLst>
              <a:ext uri="{FF2B5EF4-FFF2-40B4-BE49-F238E27FC236}">
                <a16:creationId xmlns:a16="http://schemas.microsoft.com/office/drawing/2014/main" id="{D852C295-F740-B672-FC02-E98F6C1951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125" y="701041"/>
            <a:ext cx="7295515" cy="429447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D57CCA2E-8EB3-6149-CFA9-94322BEE5FD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9125" y="1130488"/>
            <a:ext cx="7295515" cy="365126"/>
          </a:xfrm>
        </p:spPr>
        <p:txBody>
          <a:bodyPr lIns="0" tIns="0" rIns="0" bIns="0" anchor="ctr">
            <a:normAutofit/>
          </a:bodyPr>
          <a:lstStyle>
            <a:lvl1pPr marL="0" indent="0" algn="l" defTabSz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3FDC2450-319B-1CF8-5607-F22B059C0FD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220775" y="1562099"/>
            <a:ext cx="3374960" cy="4724401"/>
          </a:xfrm>
          <a:prstGeom prst="roundRect">
            <a:avLst>
              <a:gd name="adj" fmla="val 9699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4752EDE-EC42-C6E3-191D-E14107D83C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897" y="1770569"/>
            <a:ext cx="7300743" cy="4386390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62A70F9-1518-803A-7248-39B976D2EB33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F81E63B-9D06-7DF3-D257-9658E323BEDE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8403928-B08C-1740-9B60-40314ADEF111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2F5D833-F5C0-41AD-FCB6-65635FFC0A09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B62E16F-8DB9-EEB8-6D66-D8BB9FEDF0B4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3" name="Picture 12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79E0C6AF-333C-5B94-7096-B9FDFCAE9A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1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+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00561DA-94D0-B17E-AB60-D3A62E376C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1379" y="3437279"/>
            <a:ext cx="11074239" cy="3425760"/>
          </a:xfrm>
          <a:custGeom>
            <a:avLst/>
            <a:gdLst>
              <a:gd name="connsiteX0" fmla="*/ 8316302 w 11074239"/>
              <a:gd name="connsiteY0" fmla="*/ 0 h 3425760"/>
              <a:gd name="connsiteX1" fmla="*/ 8405887 w 11074239"/>
              <a:gd name="connsiteY1" fmla="*/ 294 h 3425760"/>
              <a:gd name="connsiteX2" fmla="*/ 8445343 w 11074239"/>
              <a:gd name="connsiteY2" fmla="*/ 685 h 3425760"/>
              <a:gd name="connsiteX3" fmla="*/ 8497919 w 11074239"/>
              <a:gd name="connsiteY3" fmla="*/ 1273 h 3425760"/>
              <a:gd name="connsiteX4" fmla="*/ 8542467 w 11074239"/>
              <a:gd name="connsiteY4" fmla="*/ 1958 h 3425760"/>
              <a:gd name="connsiteX5" fmla="*/ 8589952 w 11074239"/>
              <a:gd name="connsiteY5" fmla="*/ 2839 h 3425760"/>
              <a:gd name="connsiteX6" fmla="*/ 8636457 w 11074239"/>
              <a:gd name="connsiteY6" fmla="*/ 3916 h 3425760"/>
              <a:gd name="connsiteX7" fmla="*/ 8681984 w 11074239"/>
              <a:gd name="connsiteY7" fmla="*/ 5091 h 3425760"/>
              <a:gd name="connsiteX8" fmla="*/ 8729469 w 11074239"/>
              <a:gd name="connsiteY8" fmla="*/ 6560 h 3425760"/>
              <a:gd name="connsiteX9" fmla="*/ 8774016 w 11074239"/>
              <a:gd name="connsiteY9" fmla="*/ 8028 h 3425760"/>
              <a:gd name="connsiteX10" fmla="*/ 8822186 w 11074239"/>
              <a:gd name="connsiteY10" fmla="*/ 9791 h 3425760"/>
              <a:gd name="connsiteX11" fmla="*/ 8865951 w 11074239"/>
              <a:gd name="connsiteY11" fmla="*/ 11651 h 3425760"/>
              <a:gd name="connsiteX12" fmla="*/ 8914708 w 11074239"/>
              <a:gd name="connsiteY12" fmla="*/ 13805 h 3425760"/>
              <a:gd name="connsiteX13" fmla="*/ 8957298 w 11074239"/>
              <a:gd name="connsiteY13" fmla="*/ 15959 h 3425760"/>
              <a:gd name="connsiteX14" fmla="*/ 9057555 w 11074239"/>
              <a:gd name="connsiteY14" fmla="*/ 21442 h 3425760"/>
              <a:gd name="connsiteX15" fmla="*/ 9092997 w 11074239"/>
              <a:gd name="connsiteY15" fmla="*/ 23498 h 3425760"/>
              <a:gd name="connsiteX16" fmla="*/ 9143517 w 11074239"/>
              <a:gd name="connsiteY16" fmla="*/ 26826 h 3425760"/>
              <a:gd name="connsiteX17" fmla="*/ 9185127 w 11074239"/>
              <a:gd name="connsiteY17" fmla="*/ 29568 h 3425760"/>
              <a:gd name="connsiteX18" fmla="*/ 9235451 w 11074239"/>
              <a:gd name="connsiteY18" fmla="*/ 33190 h 3425760"/>
              <a:gd name="connsiteX19" fmla="*/ 9277160 w 11074239"/>
              <a:gd name="connsiteY19" fmla="*/ 36323 h 3425760"/>
              <a:gd name="connsiteX20" fmla="*/ 9327581 w 11074239"/>
              <a:gd name="connsiteY20" fmla="*/ 40338 h 3425760"/>
              <a:gd name="connsiteX21" fmla="*/ 9369290 w 11074239"/>
              <a:gd name="connsiteY21" fmla="*/ 43764 h 3425760"/>
              <a:gd name="connsiteX22" fmla="*/ 9419712 w 11074239"/>
              <a:gd name="connsiteY22" fmla="*/ 48170 h 3425760"/>
              <a:gd name="connsiteX23" fmla="*/ 9461322 w 11074239"/>
              <a:gd name="connsiteY23" fmla="*/ 51989 h 3425760"/>
              <a:gd name="connsiteX24" fmla="*/ 9511842 w 11074239"/>
              <a:gd name="connsiteY24" fmla="*/ 56786 h 3425760"/>
              <a:gd name="connsiteX25" fmla="*/ 9553257 w 11074239"/>
              <a:gd name="connsiteY25" fmla="*/ 60898 h 3425760"/>
              <a:gd name="connsiteX26" fmla="*/ 9603973 w 11074239"/>
              <a:gd name="connsiteY26" fmla="*/ 66087 h 3425760"/>
              <a:gd name="connsiteX27" fmla="*/ 9644603 w 11074239"/>
              <a:gd name="connsiteY27" fmla="*/ 70493 h 3425760"/>
              <a:gd name="connsiteX28" fmla="*/ 9757392 w 11074239"/>
              <a:gd name="connsiteY28" fmla="*/ 83319 h 3425760"/>
              <a:gd name="connsiteX29" fmla="*/ 9781869 w 11074239"/>
              <a:gd name="connsiteY29" fmla="*/ 86158 h 3425760"/>
              <a:gd name="connsiteX30" fmla="*/ 9831801 w 11074239"/>
              <a:gd name="connsiteY30" fmla="*/ 92424 h 3425760"/>
              <a:gd name="connsiteX31" fmla="*/ 9874195 w 11074239"/>
              <a:gd name="connsiteY31" fmla="*/ 97809 h 3425760"/>
              <a:gd name="connsiteX32" fmla="*/ 9923442 w 11074239"/>
              <a:gd name="connsiteY32" fmla="*/ 104369 h 3425760"/>
              <a:gd name="connsiteX33" fmla="*/ 9966619 w 11074239"/>
              <a:gd name="connsiteY33" fmla="*/ 110243 h 3425760"/>
              <a:gd name="connsiteX34" fmla="*/ 10015475 w 11074239"/>
              <a:gd name="connsiteY34" fmla="*/ 117097 h 3425760"/>
              <a:gd name="connsiteX35" fmla="*/ 10059044 w 11074239"/>
              <a:gd name="connsiteY35" fmla="*/ 123363 h 3425760"/>
              <a:gd name="connsiteX36" fmla="*/ 10107703 w 11074239"/>
              <a:gd name="connsiteY36" fmla="*/ 130608 h 3425760"/>
              <a:gd name="connsiteX37" fmla="*/ 10151663 w 11074239"/>
              <a:gd name="connsiteY37" fmla="*/ 137363 h 3425760"/>
              <a:gd name="connsiteX38" fmla="*/ 10199736 w 11074239"/>
              <a:gd name="connsiteY38" fmla="*/ 144902 h 3425760"/>
              <a:gd name="connsiteX39" fmla="*/ 10244773 w 11074239"/>
              <a:gd name="connsiteY39" fmla="*/ 152245 h 3425760"/>
              <a:gd name="connsiteX40" fmla="*/ 10291865 w 11074239"/>
              <a:gd name="connsiteY40" fmla="*/ 159980 h 3425760"/>
              <a:gd name="connsiteX41" fmla="*/ 10339448 w 11074239"/>
              <a:gd name="connsiteY41" fmla="*/ 168204 h 3425760"/>
              <a:gd name="connsiteX42" fmla="*/ 10384094 w 11074239"/>
              <a:gd name="connsiteY42" fmla="*/ 175939 h 3425760"/>
              <a:gd name="connsiteX43" fmla="*/ 10471622 w 11074239"/>
              <a:gd name="connsiteY43" fmla="*/ 191799 h 3425760"/>
              <a:gd name="connsiteX44" fmla="*/ 10514603 w 11074239"/>
              <a:gd name="connsiteY44" fmla="*/ 199926 h 3425760"/>
              <a:gd name="connsiteX45" fmla="*/ 10564047 w 11074239"/>
              <a:gd name="connsiteY45" fmla="*/ 209325 h 3425760"/>
              <a:gd name="connsiteX46" fmla="*/ 10609182 w 11074239"/>
              <a:gd name="connsiteY46" fmla="*/ 218234 h 3425760"/>
              <a:gd name="connsiteX47" fmla="*/ 10656666 w 11074239"/>
              <a:gd name="connsiteY47" fmla="*/ 227731 h 3425760"/>
              <a:gd name="connsiteX48" fmla="*/ 10702389 w 11074239"/>
              <a:gd name="connsiteY48" fmla="*/ 237130 h 3425760"/>
              <a:gd name="connsiteX49" fmla="*/ 10749384 w 11074239"/>
              <a:gd name="connsiteY49" fmla="*/ 247019 h 3425760"/>
              <a:gd name="connsiteX50" fmla="*/ 10795106 w 11074239"/>
              <a:gd name="connsiteY50" fmla="*/ 256810 h 3425760"/>
              <a:gd name="connsiteX51" fmla="*/ 10842395 w 11074239"/>
              <a:gd name="connsiteY51" fmla="*/ 267188 h 3425760"/>
              <a:gd name="connsiteX52" fmla="*/ 10887726 w 11074239"/>
              <a:gd name="connsiteY52" fmla="*/ 277370 h 3425760"/>
              <a:gd name="connsiteX53" fmla="*/ 10935995 w 11074239"/>
              <a:gd name="connsiteY53" fmla="*/ 288433 h 3425760"/>
              <a:gd name="connsiteX54" fmla="*/ 10980151 w 11074239"/>
              <a:gd name="connsiteY54" fmla="*/ 298714 h 3425760"/>
              <a:gd name="connsiteX55" fmla="*/ 11031748 w 11074239"/>
              <a:gd name="connsiteY55" fmla="*/ 311148 h 3425760"/>
              <a:gd name="connsiteX56" fmla="*/ 11072574 w 11074239"/>
              <a:gd name="connsiteY56" fmla="*/ 321036 h 3425760"/>
              <a:gd name="connsiteX57" fmla="*/ 11074239 w 11074239"/>
              <a:gd name="connsiteY57" fmla="*/ 321428 h 3425760"/>
              <a:gd name="connsiteX58" fmla="*/ 11074239 w 11074239"/>
              <a:gd name="connsiteY58" fmla="*/ 3177076 h 3425760"/>
              <a:gd name="connsiteX59" fmla="*/ 11013830 w 11074239"/>
              <a:gd name="connsiteY59" fmla="*/ 3162586 h 3425760"/>
              <a:gd name="connsiteX60" fmla="*/ 10980737 w 11074239"/>
              <a:gd name="connsiteY60" fmla="*/ 3154656 h 3425760"/>
              <a:gd name="connsiteX61" fmla="*/ 10869907 w 11074239"/>
              <a:gd name="connsiteY61" fmla="*/ 3129102 h 3425760"/>
              <a:gd name="connsiteX62" fmla="*/ 10859823 w 11074239"/>
              <a:gd name="connsiteY62" fmla="*/ 3126850 h 3425760"/>
              <a:gd name="connsiteX63" fmla="*/ 10759272 w 11074239"/>
              <a:gd name="connsiteY63" fmla="*/ 3104821 h 3425760"/>
              <a:gd name="connsiteX64" fmla="*/ 10723439 w 11074239"/>
              <a:gd name="connsiteY64" fmla="*/ 3097282 h 3425760"/>
              <a:gd name="connsiteX65" fmla="*/ 10648148 w 11074239"/>
              <a:gd name="connsiteY65" fmla="*/ 3081715 h 3425760"/>
              <a:gd name="connsiteX66" fmla="*/ 10607224 w 11074239"/>
              <a:gd name="connsiteY66" fmla="*/ 3073589 h 3425760"/>
              <a:gd name="connsiteX67" fmla="*/ 10536241 w 11074239"/>
              <a:gd name="connsiteY67" fmla="*/ 3059686 h 3425760"/>
              <a:gd name="connsiteX68" fmla="*/ 10494435 w 11074239"/>
              <a:gd name="connsiteY68" fmla="*/ 3051756 h 3425760"/>
              <a:gd name="connsiteX69" fmla="*/ 10422865 w 11074239"/>
              <a:gd name="connsiteY69" fmla="*/ 3038538 h 3425760"/>
              <a:gd name="connsiteX70" fmla="*/ 10383017 w 11074239"/>
              <a:gd name="connsiteY70" fmla="*/ 3031391 h 3425760"/>
              <a:gd name="connsiteX71" fmla="*/ 10303908 w 11074239"/>
              <a:gd name="connsiteY71" fmla="*/ 3017782 h 3425760"/>
              <a:gd name="connsiteX72" fmla="*/ 10272284 w 11074239"/>
              <a:gd name="connsiteY72" fmla="*/ 3012397 h 3425760"/>
              <a:gd name="connsiteX73" fmla="*/ 10160573 w 11074239"/>
              <a:gd name="connsiteY73" fmla="*/ 2994382 h 3425760"/>
              <a:gd name="connsiteX74" fmla="*/ 10160475 w 11074239"/>
              <a:gd name="connsiteY74" fmla="*/ 2994382 h 3425760"/>
              <a:gd name="connsiteX75" fmla="*/ 10049840 w 11074239"/>
              <a:gd name="connsiteY75" fmla="*/ 2977738 h 3425760"/>
              <a:gd name="connsiteX76" fmla="*/ 10016552 w 11074239"/>
              <a:gd name="connsiteY76" fmla="*/ 2973038 h 3425760"/>
              <a:gd name="connsiteX77" fmla="*/ 9938911 w 11074239"/>
              <a:gd name="connsiteY77" fmla="*/ 2962171 h 3425760"/>
              <a:gd name="connsiteX78" fmla="*/ 9898966 w 11074239"/>
              <a:gd name="connsiteY78" fmla="*/ 2956884 h 3425760"/>
              <a:gd name="connsiteX79" fmla="*/ 9827004 w 11074239"/>
              <a:gd name="connsiteY79" fmla="*/ 2947681 h 3425760"/>
              <a:gd name="connsiteX80" fmla="*/ 9785884 w 11074239"/>
              <a:gd name="connsiteY80" fmla="*/ 2942590 h 3425760"/>
              <a:gd name="connsiteX81" fmla="*/ 9713530 w 11074239"/>
              <a:gd name="connsiteY81" fmla="*/ 2934072 h 3425760"/>
              <a:gd name="connsiteX82" fmla="*/ 9674270 w 11074239"/>
              <a:gd name="connsiteY82" fmla="*/ 2929568 h 3425760"/>
              <a:gd name="connsiteX83" fmla="*/ 9595259 w 11074239"/>
              <a:gd name="connsiteY83" fmla="*/ 2921050 h 3425760"/>
              <a:gd name="connsiteX84" fmla="*/ 9563341 w 11074239"/>
              <a:gd name="connsiteY84" fmla="*/ 2917721 h 3425760"/>
              <a:gd name="connsiteX85" fmla="*/ 9452119 w 11074239"/>
              <a:gd name="connsiteY85" fmla="*/ 2906951 h 3425760"/>
              <a:gd name="connsiteX86" fmla="*/ 9408159 w 11074239"/>
              <a:gd name="connsiteY86" fmla="*/ 2946995 h 3425760"/>
              <a:gd name="connsiteX87" fmla="*/ 9408159 w 11074239"/>
              <a:gd name="connsiteY87" fmla="*/ 3425760 h 3425760"/>
              <a:gd name="connsiteX88" fmla="*/ 4443207 w 11074239"/>
              <a:gd name="connsiteY88" fmla="*/ 3425760 h 3425760"/>
              <a:gd name="connsiteX89" fmla="*/ 4443207 w 11074239"/>
              <a:gd name="connsiteY89" fmla="*/ 3366232 h 3425760"/>
              <a:gd name="connsiteX90" fmla="*/ 4399443 w 11074239"/>
              <a:gd name="connsiteY90" fmla="*/ 3331377 h 3425760"/>
              <a:gd name="connsiteX91" fmla="*/ 4393862 w 11074239"/>
              <a:gd name="connsiteY91" fmla="*/ 3332650 h 3425760"/>
              <a:gd name="connsiteX92" fmla="*/ 4213518 w 11074239"/>
              <a:gd name="connsiteY92" fmla="*/ 3372498 h 3425760"/>
              <a:gd name="connsiteX93" fmla="*/ 4172690 w 11074239"/>
              <a:gd name="connsiteY93" fmla="*/ 3381604 h 3425760"/>
              <a:gd name="connsiteX94" fmla="*/ 3993913 w 11074239"/>
              <a:gd name="connsiteY94" fmla="*/ 3422333 h 3425760"/>
              <a:gd name="connsiteX95" fmla="*/ 3980401 w 11074239"/>
              <a:gd name="connsiteY95" fmla="*/ 3425368 h 3425760"/>
              <a:gd name="connsiteX96" fmla="*/ 0 w 11074239"/>
              <a:gd name="connsiteY96" fmla="*/ 3425368 h 3425760"/>
              <a:gd name="connsiteX97" fmla="*/ 0 w 11074239"/>
              <a:gd name="connsiteY97" fmla="*/ 1630834 h 3425760"/>
              <a:gd name="connsiteX98" fmla="*/ 2154 w 11074239"/>
              <a:gd name="connsiteY98" fmla="*/ 1630246 h 3425760"/>
              <a:gd name="connsiteX99" fmla="*/ 1424348 w 11074239"/>
              <a:gd name="connsiteY99" fmla="*/ 1234115 h 3425760"/>
              <a:gd name="connsiteX100" fmla="*/ 1431202 w 11074239"/>
              <a:gd name="connsiteY100" fmla="*/ 1232255 h 3425760"/>
              <a:gd name="connsiteX101" fmla="*/ 1517066 w 11074239"/>
              <a:gd name="connsiteY101" fmla="*/ 1208366 h 3425760"/>
              <a:gd name="connsiteX102" fmla="*/ 1535766 w 11074239"/>
              <a:gd name="connsiteY102" fmla="*/ 1203177 h 3425760"/>
              <a:gd name="connsiteX103" fmla="*/ 1618302 w 11074239"/>
              <a:gd name="connsiteY103" fmla="*/ 1180267 h 3425760"/>
              <a:gd name="connsiteX104" fmla="*/ 1638373 w 11074239"/>
              <a:gd name="connsiteY104" fmla="*/ 1174686 h 3425760"/>
              <a:gd name="connsiteX105" fmla="*/ 1723454 w 11074239"/>
              <a:gd name="connsiteY105" fmla="*/ 1151188 h 3425760"/>
              <a:gd name="connsiteX106" fmla="*/ 1729132 w 11074239"/>
              <a:gd name="connsiteY106" fmla="*/ 1149622 h 3425760"/>
              <a:gd name="connsiteX107" fmla="*/ 2017761 w 11074239"/>
              <a:gd name="connsiteY107" fmla="*/ 1070415 h 3425760"/>
              <a:gd name="connsiteX108" fmla="*/ 2020013 w 11074239"/>
              <a:gd name="connsiteY108" fmla="*/ 1069828 h 3425760"/>
              <a:gd name="connsiteX109" fmla="*/ 2104213 w 11074239"/>
              <a:gd name="connsiteY109" fmla="*/ 1046918 h 3425760"/>
              <a:gd name="connsiteX110" fmla="*/ 2124969 w 11074239"/>
              <a:gd name="connsiteY110" fmla="*/ 1041239 h 3425760"/>
              <a:gd name="connsiteX111" fmla="*/ 2205938 w 11074239"/>
              <a:gd name="connsiteY111" fmla="*/ 1019308 h 3425760"/>
              <a:gd name="connsiteX112" fmla="*/ 2227380 w 11074239"/>
              <a:gd name="connsiteY112" fmla="*/ 1013531 h 3425760"/>
              <a:gd name="connsiteX113" fmla="*/ 2310601 w 11074239"/>
              <a:gd name="connsiteY113" fmla="*/ 991111 h 3425760"/>
              <a:gd name="connsiteX114" fmla="*/ 2324210 w 11074239"/>
              <a:gd name="connsiteY114" fmla="*/ 987488 h 3425760"/>
              <a:gd name="connsiteX115" fmla="*/ 2703794 w 11074239"/>
              <a:gd name="connsiteY115" fmla="*/ 886448 h 3425760"/>
              <a:gd name="connsiteX116" fmla="*/ 2709473 w 11074239"/>
              <a:gd name="connsiteY116" fmla="*/ 884980 h 3425760"/>
              <a:gd name="connsiteX117" fmla="*/ 2798079 w 11074239"/>
              <a:gd name="connsiteY117" fmla="*/ 861776 h 3425760"/>
              <a:gd name="connsiteX118" fmla="*/ 2812569 w 11074239"/>
              <a:gd name="connsiteY118" fmla="*/ 857957 h 3425760"/>
              <a:gd name="connsiteX119" fmla="*/ 2900195 w 11074239"/>
              <a:gd name="connsiteY119" fmla="*/ 835145 h 3425760"/>
              <a:gd name="connsiteX120" fmla="*/ 2911651 w 11074239"/>
              <a:gd name="connsiteY120" fmla="*/ 832208 h 3425760"/>
              <a:gd name="connsiteX121" fmla="*/ 3393744 w 11074239"/>
              <a:gd name="connsiteY121" fmla="*/ 710020 h 3425760"/>
              <a:gd name="connsiteX122" fmla="*/ 3397758 w 11074239"/>
              <a:gd name="connsiteY122" fmla="*/ 709041 h 3425760"/>
              <a:gd name="connsiteX123" fmla="*/ 3490574 w 11074239"/>
              <a:gd name="connsiteY123" fmla="*/ 686131 h 3425760"/>
              <a:gd name="connsiteX124" fmla="*/ 3499190 w 11074239"/>
              <a:gd name="connsiteY124" fmla="*/ 683977 h 3425760"/>
              <a:gd name="connsiteX125" fmla="*/ 4081833 w 11074239"/>
              <a:gd name="connsiteY125" fmla="*/ 546124 h 3425760"/>
              <a:gd name="connsiteX126" fmla="*/ 4087022 w 11074239"/>
              <a:gd name="connsiteY126" fmla="*/ 544949 h 3425760"/>
              <a:gd name="connsiteX127" fmla="*/ 4181600 w 11074239"/>
              <a:gd name="connsiteY127" fmla="*/ 523606 h 3425760"/>
              <a:gd name="connsiteX128" fmla="*/ 4185614 w 11074239"/>
              <a:gd name="connsiteY128" fmla="*/ 522725 h 3425760"/>
              <a:gd name="connsiteX129" fmla="*/ 4673386 w 11074239"/>
              <a:gd name="connsiteY129" fmla="*/ 417475 h 3425760"/>
              <a:gd name="connsiteX130" fmla="*/ 4675638 w 11074239"/>
              <a:gd name="connsiteY130" fmla="*/ 416985 h 3425760"/>
              <a:gd name="connsiteX131" fmla="*/ 4769334 w 11074239"/>
              <a:gd name="connsiteY131" fmla="*/ 397795 h 3425760"/>
              <a:gd name="connsiteX132" fmla="*/ 4777265 w 11074239"/>
              <a:gd name="connsiteY132" fmla="*/ 396131 h 3425760"/>
              <a:gd name="connsiteX133" fmla="*/ 4871060 w 11074239"/>
              <a:gd name="connsiteY133" fmla="*/ 377235 h 3425760"/>
              <a:gd name="connsiteX134" fmla="*/ 4872529 w 11074239"/>
              <a:gd name="connsiteY134" fmla="*/ 376941 h 3425760"/>
              <a:gd name="connsiteX135" fmla="*/ 5355895 w 11074239"/>
              <a:gd name="connsiteY135" fmla="*/ 285692 h 3425760"/>
              <a:gd name="connsiteX136" fmla="*/ 5368524 w 11074239"/>
              <a:gd name="connsiteY136" fmla="*/ 283440 h 3425760"/>
              <a:gd name="connsiteX137" fmla="*/ 5456347 w 11074239"/>
              <a:gd name="connsiteY137" fmla="*/ 267971 h 3425760"/>
              <a:gd name="connsiteX138" fmla="*/ 5469467 w 11074239"/>
              <a:gd name="connsiteY138" fmla="*/ 265719 h 3425760"/>
              <a:gd name="connsiteX139" fmla="*/ 5559737 w 11074239"/>
              <a:gd name="connsiteY139" fmla="*/ 250250 h 3425760"/>
              <a:gd name="connsiteX140" fmla="*/ 5560520 w 11074239"/>
              <a:gd name="connsiteY140" fmla="*/ 250152 h 3425760"/>
              <a:gd name="connsiteX141" fmla="*/ 5941181 w 11074239"/>
              <a:gd name="connsiteY141" fmla="*/ 189450 h 3425760"/>
              <a:gd name="connsiteX142" fmla="*/ 5959000 w 11074239"/>
              <a:gd name="connsiteY142" fmla="*/ 186806 h 3425760"/>
              <a:gd name="connsiteX143" fmla="*/ 6039871 w 11074239"/>
              <a:gd name="connsiteY143" fmla="*/ 174959 h 3425760"/>
              <a:gd name="connsiteX144" fmla="*/ 6063467 w 11074239"/>
              <a:gd name="connsiteY144" fmla="*/ 171533 h 3425760"/>
              <a:gd name="connsiteX145" fmla="*/ 6143065 w 11074239"/>
              <a:gd name="connsiteY145" fmla="*/ 160273 h 3425760"/>
              <a:gd name="connsiteX146" fmla="*/ 6164800 w 11074239"/>
              <a:gd name="connsiteY146" fmla="*/ 157238 h 3425760"/>
              <a:gd name="connsiteX147" fmla="*/ 6247923 w 11074239"/>
              <a:gd name="connsiteY147" fmla="*/ 145881 h 3425760"/>
              <a:gd name="connsiteX148" fmla="*/ 6249881 w 11074239"/>
              <a:gd name="connsiteY148" fmla="*/ 145587 h 3425760"/>
              <a:gd name="connsiteX149" fmla="*/ 6523335 w 11074239"/>
              <a:gd name="connsiteY149" fmla="*/ 111124 h 3425760"/>
              <a:gd name="connsiteX150" fmla="*/ 6549182 w 11074239"/>
              <a:gd name="connsiteY150" fmla="*/ 108089 h 3425760"/>
              <a:gd name="connsiteX151" fmla="*/ 6621340 w 11074239"/>
              <a:gd name="connsiteY151" fmla="*/ 99767 h 3425760"/>
              <a:gd name="connsiteX152" fmla="*/ 6655607 w 11074239"/>
              <a:gd name="connsiteY152" fmla="*/ 95949 h 3425760"/>
              <a:gd name="connsiteX153" fmla="*/ 6725023 w 11074239"/>
              <a:gd name="connsiteY153" fmla="*/ 88410 h 3425760"/>
              <a:gd name="connsiteX154" fmla="*/ 6761542 w 11074239"/>
              <a:gd name="connsiteY154" fmla="*/ 84591 h 3425760"/>
              <a:gd name="connsiteX155" fmla="*/ 6830273 w 11074239"/>
              <a:gd name="connsiteY155" fmla="*/ 77542 h 3425760"/>
              <a:gd name="connsiteX156" fmla="*/ 6865519 w 11074239"/>
              <a:gd name="connsiteY156" fmla="*/ 74115 h 3425760"/>
              <a:gd name="connsiteX157" fmla="*/ 6936306 w 11074239"/>
              <a:gd name="connsiteY157" fmla="*/ 67262 h 3425760"/>
              <a:gd name="connsiteX158" fmla="*/ 6940810 w 11074239"/>
              <a:gd name="connsiteY158" fmla="*/ 66870 h 3425760"/>
              <a:gd name="connsiteX159" fmla="*/ 7098342 w 11074239"/>
              <a:gd name="connsiteY159" fmla="*/ 52870 h 3425760"/>
              <a:gd name="connsiteX160" fmla="*/ 7138777 w 11074239"/>
              <a:gd name="connsiteY160" fmla="*/ 49443 h 3425760"/>
              <a:gd name="connsiteX161" fmla="*/ 7199381 w 11074239"/>
              <a:gd name="connsiteY161" fmla="*/ 44646 h 3425760"/>
              <a:gd name="connsiteX162" fmla="*/ 7246572 w 11074239"/>
              <a:gd name="connsiteY162" fmla="*/ 41023 h 3425760"/>
              <a:gd name="connsiteX163" fmla="*/ 7304827 w 11074239"/>
              <a:gd name="connsiteY163" fmla="*/ 36813 h 3425760"/>
              <a:gd name="connsiteX164" fmla="*/ 7354857 w 11074239"/>
              <a:gd name="connsiteY164" fmla="*/ 33386 h 3425760"/>
              <a:gd name="connsiteX165" fmla="*/ 7411252 w 11074239"/>
              <a:gd name="connsiteY165" fmla="*/ 29666 h 3425760"/>
              <a:gd name="connsiteX166" fmla="*/ 7464513 w 11074239"/>
              <a:gd name="connsiteY166" fmla="*/ 26337 h 3425760"/>
              <a:gd name="connsiteX167" fmla="*/ 7517970 w 11074239"/>
              <a:gd name="connsiteY167" fmla="*/ 23106 h 3425760"/>
              <a:gd name="connsiteX168" fmla="*/ 7580239 w 11074239"/>
              <a:gd name="connsiteY168" fmla="*/ 19777 h 3425760"/>
              <a:gd name="connsiteX169" fmla="*/ 7626941 w 11074239"/>
              <a:gd name="connsiteY169" fmla="*/ 17330 h 3425760"/>
              <a:gd name="connsiteX170" fmla="*/ 7727785 w 11074239"/>
              <a:gd name="connsiteY170" fmla="*/ 12728 h 3425760"/>
              <a:gd name="connsiteX171" fmla="*/ 7770276 w 11074239"/>
              <a:gd name="connsiteY171" fmla="*/ 11063 h 3425760"/>
              <a:gd name="connsiteX172" fmla="*/ 7836363 w 11074239"/>
              <a:gd name="connsiteY172" fmla="*/ 8518 h 3425760"/>
              <a:gd name="connsiteX173" fmla="*/ 7881694 w 11074239"/>
              <a:gd name="connsiteY173" fmla="*/ 7049 h 3425760"/>
              <a:gd name="connsiteX174" fmla="*/ 7945921 w 11074239"/>
              <a:gd name="connsiteY174" fmla="*/ 5189 h 3425760"/>
              <a:gd name="connsiteX175" fmla="*/ 7990566 w 11074239"/>
              <a:gd name="connsiteY175" fmla="*/ 4014 h 3425760"/>
              <a:gd name="connsiteX176" fmla="*/ 8057633 w 11074239"/>
              <a:gd name="connsiteY176" fmla="*/ 2546 h 3425760"/>
              <a:gd name="connsiteX177" fmla="*/ 8098656 w 11074239"/>
              <a:gd name="connsiteY177" fmla="*/ 1762 h 3425760"/>
              <a:gd name="connsiteX178" fmla="*/ 8176100 w 11074239"/>
              <a:gd name="connsiteY178" fmla="*/ 783 h 3425760"/>
              <a:gd name="connsiteX179" fmla="*/ 8206451 w 11074239"/>
              <a:gd name="connsiteY179" fmla="*/ 490 h 3425760"/>
              <a:gd name="connsiteX180" fmla="*/ 8316302 w 11074239"/>
              <a:gd name="connsiteY180" fmla="*/ 0 h 342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11074239" h="3425760">
                <a:moveTo>
                  <a:pt x="8316302" y="0"/>
                </a:moveTo>
                <a:cubicBezTo>
                  <a:pt x="8346164" y="0"/>
                  <a:pt x="8376026" y="98"/>
                  <a:pt x="8405887" y="294"/>
                </a:cubicBezTo>
                <a:cubicBezTo>
                  <a:pt x="8419006" y="392"/>
                  <a:pt x="8432224" y="587"/>
                  <a:pt x="8445343" y="685"/>
                </a:cubicBezTo>
                <a:cubicBezTo>
                  <a:pt x="8462869" y="881"/>
                  <a:pt x="8480394" y="1077"/>
                  <a:pt x="8497919" y="1273"/>
                </a:cubicBezTo>
                <a:cubicBezTo>
                  <a:pt x="8512801" y="1469"/>
                  <a:pt x="8527585" y="1664"/>
                  <a:pt x="8542467" y="1958"/>
                </a:cubicBezTo>
                <a:cubicBezTo>
                  <a:pt x="8558328" y="2252"/>
                  <a:pt x="8574091" y="2546"/>
                  <a:pt x="8589952" y="2839"/>
                </a:cubicBezTo>
                <a:cubicBezTo>
                  <a:pt x="8605421" y="3133"/>
                  <a:pt x="8620988" y="3525"/>
                  <a:pt x="8636457" y="3916"/>
                </a:cubicBezTo>
                <a:cubicBezTo>
                  <a:pt x="8651633" y="4308"/>
                  <a:pt x="8666808" y="4700"/>
                  <a:pt x="8681984" y="5091"/>
                </a:cubicBezTo>
                <a:cubicBezTo>
                  <a:pt x="8697845" y="5581"/>
                  <a:pt x="8713608" y="6070"/>
                  <a:pt x="8729469" y="6560"/>
                </a:cubicBezTo>
                <a:cubicBezTo>
                  <a:pt x="8744351" y="6951"/>
                  <a:pt x="8759134" y="7539"/>
                  <a:pt x="8774016" y="8028"/>
                </a:cubicBezTo>
                <a:cubicBezTo>
                  <a:pt x="8790073" y="8616"/>
                  <a:pt x="8806130" y="9203"/>
                  <a:pt x="8822186" y="9791"/>
                </a:cubicBezTo>
                <a:cubicBezTo>
                  <a:pt x="8836775" y="10378"/>
                  <a:pt x="8851363" y="11063"/>
                  <a:pt x="8865951" y="11651"/>
                </a:cubicBezTo>
                <a:cubicBezTo>
                  <a:pt x="8882203" y="12336"/>
                  <a:pt x="8898456" y="13022"/>
                  <a:pt x="8914708" y="13805"/>
                </a:cubicBezTo>
                <a:cubicBezTo>
                  <a:pt x="8928905" y="14490"/>
                  <a:pt x="8943102" y="15273"/>
                  <a:pt x="8957298" y="15959"/>
                </a:cubicBezTo>
                <a:cubicBezTo>
                  <a:pt x="8990684" y="17623"/>
                  <a:pt x="9024168" y="19483"/>
                  <a:pt x="9057555" y="21442"/>
                </a:cubicBezTo>
                <a:cubicBezTo>
                  <a:pt x="9069304" y="22127"/>
                  <a:pt x="9081150" y="22812"/>
                  <a:pt x="9092997" y="23498"/>
                </a:cubicBezTo>
                <a:cubicBezTo>
                  <a:pt x="9109837" y="24575"/>
                  <a:pt x="9126677" y="25749"/>
                  <a:pt x="9143517" y="26826"/>
                </a:cubicBezTo>
                <a:cubicBezTo>
                  <a:pt x="9157420" y="27708"/>
                  <a:pt x="9171224" y="28589"/>
                  <a:pt x="9185127" y="29568"/>
                </a:cubicBezTo>
                <a:cubicBezTo>
                  <a:pt x="9201869" y="30743"/>
                  <a:pt x="9218709" y="31918"/>
                  <a:pt x="9235451" y="33190"/>
                </a:cubicBezTo>
                <a:cubicBezTo>
                  <a:pt x="9249354" y="34267"/>
                  <a:pt x="9263257" y="35246"/>
                  <a:pt x="9277160" y="36323"/>
                </a:cubicBezTo>
                <a:cubicBezTo>
                  <a:pt x="9293999" y="37596"/>
                  <a:pt x="9310742" y="38967"/>
                  <a:pt x="9327581" y="40338"/>
                </a:cubicBezTo>
                <a:cubicBezTo>
                  <a:pt x="9341484" y="41415"/>
                  <a:pt x="9355387" y="42589"/>
                  <a:pt x="9369290" y="43764"/>
                </a:cubicBezTo>
                <a:cubicBezTo>
                  <a:pt x="9386130" y="45233"/>
                  <a:pt x="9402872" y="46702"/>
                  <a:pt x="9419712" y="48170"/>
                </a:cubicBezTo>
                <a:cubicBezTo>
                  <a:pt x="9433516" y="49443"/>
                  <a:pt x="9447420" y="50716"/>
                  <a:pt x="9461322" y="51989"/>
                </a:cubicBezTo>
                <a:cubicBezTo>
                  <a:pt x="9478162" y="53555"/>
                  <a:pt x="9495002" y="55122"/>
                  <a:pt x="9511842" y="56786"/>
                </a:cubicBezTo>
                <a:cubicBezTo>
                  <a:pt x="9525647" y="58059"/>
                  <a:pt x="9539452" y="59527"/>
                  <a:pt x="9553257" y="60898"/>
                </a:cubicBezTo>
                <a:cubicBezTo>
                  <a:pt x="9570195" y="62660"/>
                  <a:pt x="9587034" y="64325"/>
                  <a:pt x="9603973" y="66087"/>
                </a:cubicBezTo>
                <a:cubicBezTo>
                  <a:pt x="9617484" y="67556"/>
                  <a:pt x="9631092" y="69024"/>
                  <a:pt x="9644603" y="70493"/>
                </a:cubicBezTo>
                <a:cubicBezTo>
                  <a:pt x="9682200" y="74605"/>
                  <a:pt x="9719796" y="78815"/>
                  <a:pt x="9757392" y="83319"/>
                </a:cubicBezTo>
                <a:cubicBezTo>
                  <a:pt x="9765519" y="84298"/>
                  <a:pt x="9773743" y="85179"/>
                  <a:pt x="9781869" y="86158"/>
                </a:cubicBezTo>
                <a:cubicBezTo>
                  <a:pt x="9798513" y="88214"/>
                  <a:pt x="9815158" y="90368"/>
                  <a:pt x="9831801" y="92424"/>
                </a:cubicBezTo>
                <a:cubicBezTo>
                  <a:pt x="9845900" y="94284"/>
                  <a:pt x="9860096" y="95949"/>
                  <a:pt x="9874195" y="97809"/>
                </a:cubicBezTo>
                <a:cubicBezTo>
                  <a:pt x="9890643" y="99963"/>
                  <a:pt x="9906994" y="102215"/>
                  <a:pt x="9923442" y="104369"/>
                </a:cubicBezTo>
                <a:cubicBezTo>
                  <a:pt x="9937834" y="106327"/>
                  <a:pt x="9952227" y="108285"/>
                  <a:pt x="9966619" y="110243"/>
                </a:cubicBezTo>
                <a:cubicBezTo>
                  <a:pt x="9982872" y="112495"/>
                  <a:pt x="9999222" y="114747"/>
                  <a:pt x="10015475" y="117097"/>
                </a:cubicBezTo>
                <a:cubicBezTo>
                  <a:pt x="10029965" y="119153"/>
                  <a:pt x="10044553" y="121209"/>
                  <a:pt x="10059044" y="123363"/>
                </a:cubicBezTo>
                <a:cubicBezTo>
                  <a:pt x="10075295" y="125712"/>
                  <a:pt x="10091450" y="128160"/>
                  <a:pt x="10107703" y="130608"/>
                </a:cubicBezTo>
                <a:cubicBezTo>
                  <a:pt x="10122291" y="132860"/>
                  <a:pt x="10136977" y="135111"/>
                  <a:pt x="10151663" y="137363"/>
                </a:cubicBezTo>
                <a:cubicBezTo>
                  <a:pt x="10167720" y="139811"/>
                  <a:pt x="10183679" y="142357"/>
                  <a:pt x="10199736" y="144902"/>
                </a:cubicBezTo>
                <a:cubicBezTo>
                  <a:pt x="10214715" y="147350"/>
                  <a:pt x="10229793" y="149797"/>
                  <a:pt x="10244773" y="152245"/>
                </a:cubicBezTo>
                <a:cubicBezTo>
                  <a:pt x="10260438" y="154791"/>
                  <a:pt x="10276200" y="157336"/>
                  <a:pt x="10291865" y="159980"/>
                </a:cubicBezTo>
                <a:cubicBezTo>
                  <a:pt x="10307726" y="162721"/>
                  <a:pt x="10323587" y="165463"/>
                  <a:pt x="10339448" y="168204"/>
                </a:cubicBezTo>
                <a:cubicBezTo>
                  <a:pt x="10354330" y="170749"/>
                  <a:pt x="10369212" y="173295"/>
                  <a:pt x="10384094" y="175939"/>
                </a:cubicBezTo>
                <a:cubicBezTo>
                  <a:pt x="10413270" y="181128"/>
                  <a:pt x="10442446" y="186415"/>
                  <a:pt x="10471622" y="191799"/>
                </a:cubicBezTo>
                <a:cubicBezTo>
                  <a:pt x="10485917" y="194443"/>
                  <a:pt x="10500309" y="197184"/>
                  <a:pt x="10514603" y="199926"/>
                </a:cubicBezTo>
                <a:cubicBezTo>
                  <a:pt x="10531052" y="203059"/>
                  <a:pt x="10547598" y="206094"/>
                  <a:pt x="10564047" y="209325"/>
                </a:cubicBezTo>
                <a:cubicBezTo>
                  <a:pt x="10579125" y="212262"/>
                  <a:pt x="10594104" y="215199"/>
                  <a:pt x="10609182" y="218234"/>
                </a:cubicBezTo>
                <a:cubicBezTo>
                  <a:pt x="10625042" y="221367"/>
                  <a:pt x="10640805" y="224500"/>
                  <a:pt x="10656666" y="227731"/>
                </a:cubicBezTo>
                <a:cubicBezTo>
                  <a:pt x="10671940" y="230766"/>
                  <a:pt x="10687115" y="233997"/>
                  <a:pt x="10702389" y="237130"/>
                </a:cubicBezTo>
                <a:cubicBezTo>
                  <a:pt x="10718054" y="240361"/>
                  <a:pt x="10733719" y="243690"/>
                  <a:pt x="10749384" y="247019"/>
                </a:cubicBezTo>
                <a:cubicBezTo>
                  <a:pt x="10764658" y="250250"/>
                  <a:pt x="10779834" y="253481"/>
                  <a:pt x="10795106" y="256810"/>
                </a:cubicBezTo>
                <a:cubicBezTo>
                  <a:pt x="10810869" y="260236"/>
                  <a:pt x="10826632" y="263663"/>
                  <a:pt x="10842395" y="267188"/>
                </a:cubicBezTo>
                <a:cubicBezTo>
                  <a:pt x="10857473" y="270614"/>
                  <a:pt x="10872649" y="273943"/>
                  <a:pt x="10887726" y="277370"/>
                </a:cubicBezTo>
                <a:cubicBezTo>
                  <a:pt x="10903881" y="280993"/>
                  <a:pt x="10919938" y="284713"/>
                  <a:pt x="10935995" y="288433"/>
                </a:cubicBezTo>
                <a:cubicBezTo>
                  <a:pt x="10950681" y="291860"/>
                  <a:pt x="10965465" y="295189"/>
                  <a:pt x="10980151" y="298714"/>
                </a:cubicBezTo>
                <a:cubicBezTo>
                  <a:pt x="10997284" y="302826"/>
                  <a:pt x="11014516" y="307036"/>
                  <a:pt x="11031748" y="311148"/>
                </a:cubicBezTo>
                <a:cubicBezTo>
                  <a:pt x="11045357" y="314477"/>
                  <a:pt x="11058966" y="317708"/>
                  <a:pt x="11072574" y="321036"/>
                </a:cubicBezTo>
                <a:cubicBezTo>
                  <a:pt x="11073162" y="321134"/>
                  <a:pt x="11073652" y="321330"/>
                  <a:pt x="11074239" y="321428"/>
                </a:cubicBezTo>
                <a:lnTo>
                  <a:pt x="11074239" y="3177076"/>
                </a:lnTo>
                <a:cubicBezTo>
                  <a:pt x="11054071" y="3172181"/>
                  <a:pt x="11033901" y="3167383"/>
                  <a:pt x="11013830" y="3162586"/>
                </a:cubicBezTo>
                <a:cubicBezTo>
                  <a:pt x="11002766" y="3159942"/>
                  <a:pt x="10991801" y="3157299"/>
                  <a:pt x="10980737" y="3154656"/>
                </a:cubicBezTo>
                <a:cubicBezTo>
                  <a:pt x="10943828" y="3145942"/>
                  <a:pt x="10906818" y="3137424"/>
                  <a:pt x="10869907" y="3129102"/>
                </a:cubicBezTo>
                <a:cubicBezTo>
                  <a:pt x="10866579" y="3128319"/>
                  <a:pt x="10863152" y="3127633"/>
                  <a:pt x="10859823" y="3126850"/>
                </a:cubicBezTo>
                <a:cubicBezTo>
                  <a:pt x="10826339" y="3119311"/>
                  <a:pt x="10792757" y="3111968"/>
                  <a:pt x="10759272" y="3104821"/>
                </a:cubicBezTo>
                <a:cubicBezTo>
                  <a:pt x="10747328" y="3102276"/>
                  <a:pt x="10735384" y="3099828"/>
                  <a:pt x="10723439" y="3097282"/>
                </a:cubicBezTo>
                <a:cubicBezTo>
                  <a:pt x="10698374" y="3091995"/>
                  <a:pt x="10673213" y="3086806"/>
                  <a:pt x="10648148" y="3081715"/>
                </a:cubicBezTo>
                <a:cubicBezTo>
                  <a:pt x="10634441" y="3078974"/>
                  <a:pt x="10620833" y="3076330"/>
                  <a:pt x="10607224" y="3073589"/>
                </a:cubicBezTo>
                <a:cubicBezTo>
                  <a:pt x="10583530" y="3068889"/>
                  <a:pt x="10559934" y="3064190"/>
                  <a:pt x="10536241" y="3059686"/>
                </a:cubicBezTo>
                <a:cubicBezTo>
                  <a:pt x="10522338" y="3057043"/>
                  <a:pt x="10508337" y="3054399"/>
                  <a:pt x="10494435" y="3051756"/>
                </a:cubicBezTo>
                <a:cubicBezTo>
                  <a:pt x="10470643" y="3047252"/>
                  <a:pt x="10446754" y="3042846"/>
                  <a:pt x="10422865" y="3038538"/>
                </a:cubicBezTo>
                <a:cubicBezTo>
                  <a:pt x="10409647" y="3036188"/>
                  <a:pt x="10396332" y="3033741"/>
                  <a:pt x="10383017" y="3031391"/>
                </a:cubicBezTo>
                <a:cubicBezTo>
                  <a:pt x="10356581" y="3026789"/>
                  <a:pt x="10330245" y="3022286"/>
                  <a:pt x="10303908" y="3017782"/>
                </a:cubicBezTo>
                <a:cubicBezTo>
                  <a:pt x="10293432" y="3016020"/>
                  <a:pt x="10282859" y="3014159"/>
                  <a:pt x="10272284" y="3012397"/>
                </a:cubicBezTo>
                <a:cubicBezTo>
                  <a:pt x="10234982" y="3006229"/>
                  <a:pt x="10197777" y="3000159"/>
                  <a:pt x="10160573" y="2994382"/>
                </a:cubicBezTo>
                <a:cubicBezTo>
                  <a:pt x="10160573" y="2994382"/>
                  <a:pt x="10160475" y="2994382"/>
                  <a:pt x="10160475" y="2994382"/>
                </a:cubicBezTo>
                <a:cubicBezTo>
                  <a:pt x="10123564" y="2988606"/>
                  <a:pt x="10086751" y="2983123"/>
                  <a:pt x="10049840" y="2977738"/>
                </a:cubicBezTo>
                <a:cubicBezTo>
                  <a:pt x="10038776" y="2976171"/>
                  <a:pt x="10027615" y="2974605"/>
                  <a:pt x="10016552" y="2973038"/>
                </a:cubicBezTo>
                <a:cubicBezTo>
                  <a:pt x="9990704" y="2969318"/>
                  <a:pt x="9964759" y="2965695"/>
                  <a:pt x="9938911" y="2962171"/>
                </a:cubicBezTo>
                <a:cubicBezTo>
                  <a:pt x="9925596" y="2960408"/>
                  <a:pt x="9912281" y="2958646"/>
                  <a:pt x="9898966" y="2956884"/>
                </a:cubicBezTo>
                <a:cubicBezTo>
                  <a:pt x="9874978" y="2953751"/>
                  <a:pt x="9850991" y="2950716"/>
                  <a:pt x="9827004" y="2947681"/>
                </a:cubicBezTo>
                <a:cubicBezTo>
                  <a:pt x="9813297" y="2945918"/>
                  <a:pt x="9799590" y="2944254"/>
                  <a:pt x="9785884" y="2942590"/>
                </a:cubicBezTo>
                <a:cubicBezTo>
                  <a:pt x="9761798" y="2939652"/>
                  <a:pt x="9737615" y="2936813"/>
                  <a:pt x="9713530" y="2934072"/>
                </a:cubicBezTo>
                <a:cubicBezTo>
                  <a:pt x="9700410" y="2932505"/>
                  <a:pt x="9687389" y="2931036"/>
                  <a:pt x="9674270" y="2929568"/>
                </a:cubicBezTo>
                <a:cubicBezTo>
                  <a:pt x="9647933" y="2926631"/>
                  <a:pt x="9621596" y="2923791"/>
                  <a:pt x="9595259" y="2921050"/>
                </a:cubicBezTo>
                <a:cubicBezTo>
                  <a:pt x="9584685" y="2919973"/>
                  <a:pt x="9574013" y="2918798"/>
                  <a:pt x="9563341" y="2917721"/>
                </a:cubicBezTo>
                <a:cubicBezTo>
                  <a:pt x="9526332" y="2914001"/>
                  <a:pt x="9489225" y="2910378"/>
                  <a:pt x="9452119" y="2906951"/>
                </a:cubicBezTo>
                <a:cubicBezTo>
                  <a:pt x="9427936" y="2904700"/>
                  <a:pt x="9408159" y="2922714"/>
                  <a:pt x="9408159" y="2946995"/>
                </a:cubicBezTo>
                <a:lnTo>
                  <a:pt x="9408159" y="3425760"/>
                </a:lnTo>
                <a:lnTo>
                  <a:pt x="4443207" y="3425760"/>
                </a:lnTo>
                <a:lnTo>
                  <a:pt x="4443207" y="3366232"/>
                </a:lnTo>
                <a:cubicBezTo>
                  <a:pt x="4443207" y="3341951"/>
                  <a:pt x="4423528" y="3326482"/>
                  <a:pt x="4399443" y="3331377"/>
                </a:cubicBezTo>
                <a:cubicBezTo>
                  <a:pt x="4397582" y="3331867"/>
                  <a:pt x="4395722" y="3332259"/>
                  <a:pt x="4393862" y="3332650"/>
                </a:cubicBezTo>
                <a:cubicBezTo>
                  <a:pt x="4333747" y="3345770"/>
                  <a:pt x="4273632" y="3359085"/>
                  <a:pt x="4213518" y="3372498"/>
                </a:cubicBezTo>
                <a:cubicBezTo>
                  <a:pt x="4199908" y="3375533"/>
                  <a:pt x="4186299" y="3378569"/>
                  <a:pt x="4172690" y="3381604"/>
                </a:cubicBezTo>
                <a:cubicBezTo>
                  <a:pt x="4113065" y="3395017"/>
                  <a:pt x="4053538" y="3408626"/>
                  <a:pt x="3993913" y="3422333"/>
                </a:cubicBezTo>
                <a:cubicBezTo>
                  <a:pt x="3989409" y="3423312"/>
                  <a:pt x="3984905" y="3424291"/>
                  <a:pt x="3980401" y="3425368"/>
                </a:cubicBezTo>
                <a:lnTo>
                  <a:pt x="0" y="3425368"/>
                </a:lnTo>
                <a:lnTo>
                  <a:pt x="0" y="1630834"/>
                </a:lnTo>
                <a:cubicBezTo>
                  <a:pt x="685" y="1630638"/>
                  <a:pt x="1469" y="1630442"/>
                  <a:pt x="2154" y="1630246"/>
                </a:cubicBezTo>
                <a:cubicBezTo>
                  <a:pt x="476219" y="1499541"/>
                  <a:pt x="950284" y="1365898"/>
                  <a:pt x="1424348" y="1234115"/>
                </a:cubicBezTo>
                <a:cubicBezTo>
                  <a:pt x="1426600" y="1233528"/>
                  <a:pt x="1428950" y="1232843"/>
                  <a:pt x="1431202" y="1232255"/>
                </a:cubicBezTo>
                <a:cubicBezTo>
                  <a:pt x="1459791" y="1224227"/>
                  <a:pt x="1488477" y="1216296"/>
                  <a:pt x="1517066" y="1208366"/>
                </a:cubicBezTo>
                <a:cubicBezTo>
                  <a:pt x="1523332" y="1206604"/>
                  <a:pt x="1529500" y="1204939"/>
                  <a:pt x="1535766" y="1203177"/>
                </a:cubicBezTo>
                <a:cubicBezTo>
                  <a:pt x="1563278" y="1195540"/>
                  <a:pt x="1590790" y="1187903"/>
                  <a:pt x="1618302" y="1180267"/>
                </a:cubicBezTo>
                <a:cubicBezTo>
                  <a:pt x="1625057" y="1178406"/>
                  <a:pt x="1631715" y="1176546"/>
                  <a:pt x="1638373" y="1174686"/>
                </a:cubicBezTo>
                <a:cubicBezTo>
                  <a:pt x="1666765" y="1166853"/>
                  <a:pt x="1695061" y="1159021"/>
                  <a:pt x="1723454" y="1151188"/>
                </a:cubicBezTo>
                <a:cubicBezTo>
                  <a:pt x="1725314" y="1150699"/>
                  <a:pt x="1727272" y="1150111"/>
                  <a:pt x="1729132" y="1149622"/>
                </a:cubicBezTo>
                <a:cubicBezTo>
                  <a:pt x="1825375" y="1123089"/>
                  <a:pt x="1921519" y="1096654"/>
                  <a:pt x="2017761" y="1070415"/>
                </a:cubicBezTo>
                <a:cubicBezTo>
                  <a:pt x="2018545" y="1070219"/>
                  <a:pt x="2019230" y="1070024"/>
                  <a:pt x="2020013" y="1069828"/>
                </a:cubicBezTo>
                <a:cubicBezTo>
                  <a:pt x="2048015" y="1062191"/>
                  <a:pt x="2076114" y="1054554"/>
                  <a:pt x="2104213" y="1046918"/>
                </a:cubicBezTo>
                <a:cubicBezTo>
                  <a:pt x="2111165" y="1044959"/>
                  <a:pt x="2118018" y="1043099"/>
                  <a:pt x="2124969" y="1041239"/>
                </a:cubicBezTo>
                <a:cubicBezTo>
                  <a:pt x="2151992" y="1033896"/>
                  <a:pt x="2178916" y="1026651"/>
                  <a:pt x="2205938" y="1019308"/>
                </a:cubicBezTo>
                <a:cubicBezTo>
                  <a:pt x="2213086" y="1017448"/>
                  <a:pt x="2220233" y="1015490"/>
                  <a:pt x="2227380" y="1013531"/>
                </a:cubicBezTo>
                <a:cubicBezTo>
                  <a:pt x="2255186" y="1006090"/>
                  <a:pt x="2282893" y="998552"/>
                  <a:pt x="2310601" y="991111"/>
                </a:cubicBezTo>
                <a:cubicBezTo>
                  <a:pt x="2315104" y="989936"/>
                  <a:pt x="2319706" y="988663"/>
                  <a:pt x="2324210" y="987488"/>
                </a:cubicBezTo>
                <a:cubicBezTo>
                  <a:pt x="2450705" y="953417"/>
                  <a:pt x="2577299" y="919737"/>
                  <a:pt x="2703794" y="886448"/>
                </a:cubicBezTo>
                <a:cubicBezTo>
                  <a:pt x="2705753" y="885959"/>
                  <a:pt x="2707613" y="885469"/>
                  <a:pt x="2709473" y="884980"/>
                </a:cubicBezTo>
                <a:cubicBezTo>
                  <a:pt x="2738943" y="877245"/>
                  <a:pt x="2768511" y="869510"/>
                  <a:pt x="2798079" y="861776"/>
                </a:cubicBezTo>
                <a:cubicBezTo>
                  <a:pt x="2802876" y="860503"/>
                  <a:pt x="2807771" y="859230"/>
                  <a:pt x="2812569" y="857957"/>
                </a:cubicBezTo>
                <a:cubicBezTo>
                  <a:pt x="2841745" y="850321"/>
                  <a:pt x="2871019" y="842684"/>
                  <a:pt x="2900195" y="835145"/>
                </a:cubicBezTo>
                <a:cubicBezTo>
                  <a:pt x="2904014" y="834166"/>
                  <a:pt x="2907832" y="833187"/>
                  <a:pt x="2911651" y="832208"/>
                </a:cubicBezTo>
                <a:cubicBezTo>
                  <a:pt x="3072316" y="790598"/>
                  <a:pt x="3233079" y="749770"/>
                  <a:pt x="3393744" y="710020"/>
                </a:cubicBezTo>
                <a:cubicBezTo>
                  <a:pt x="3395115" y="709727"/>
                  <a:pt x="3396387" y="709335"/>
                  <a:pt x="3397758" y="709041"/>
                </a:cubicBezTo>
                <a:cubicBezTo>
                  <a:pt x="3428697" y="701307"/>
                  <a:pt x="3459635" y="693670"/>
                  <a:pt x="3490574" y="686131"/>
                </a:cubicBezTo>
                <a:cubicBezTo>
                  <a:pt x="3493413" y="685348"/>
                  <a:pt x="3496350" y="684662"/>
                  <a:pt x="3499190" y="683977"/>
                </a:cubicBezTo>
                <a:cubicBezTo>
                  <a:pt x="3693437" y="636394"/>
                  <a:pt x="3887586" y="590378"/>
                  <a:pt x="4081833" y="546124"/>
                </a:cubicBezTo>
                <a:cubicBezTo>
                  <a:pt x="4083595" y="545733"/>
                  <a:pt x="4085260" y="545341"/>
                  <a:pt x="4087022" y="544949"/>
                </a:cubicBezTo>
                <a:cubicBezTo>
                  <a:pt x="4118548" y="537802"/>
                  <a:pt x="4150074" y="530655"/>
                  <a:pt x="4181600" y="523606"/>
                </a:cubicBezTo>
                <a:cubicBezTo>
                  <a:pt x="4182971" y="523312"/>
                  <a:pt x="4184243" y="523018"/>
                  <a:pt x="4185614" y="522725"/>
                </a:cubicBezTo>
                <a:cubicBezTo>
                  <a:pt x="4348139" y="486303"/>
                  <a:pt x="4510763" y="451155"/>
                  <a:pt x="4673386" y="417475"/>
                </a:cubicBezTo>
                <a:cubicBezTo>
                  <a:pt x="4674169" y="417279"/>
                  <a:pt x="4674855" y="417181"/>
                  <a:pt x="4675638" y="416985"/>
                </a:cubicBezTo>
                <a:cubicBezTo>
                  <a:pt x="4706870" y="410523"/>
                  <a:pt x="4738102" y="404159"/>
                  <a:pt x="4769334" y="397795"/>
                </a:cubicBezTo>
                <a:cubicBezTo>
                  <a:pt x="4771978" y="397208"/>
                  <a:pt x="4774622" y="396621"/>
                  <a:pt x="4777265" y="396131"/>
                </a:cubicBezTo>
                <a:cubicBezTo>
                  <a:pt x="4808497" y="389767"/>
                  <a:pt x="4839827" y="383501"/>
                  <a:pt x="4871060" y="377235"/>
                </a:cubicBezTo>
                <a:cubicBezTo>
                  <a:pt x="4871549" y="377137"/>
                  <a:pt x="4872039" y="377039"/>
                  <a:pt x="4872529" y="376941"/>
                </a:cubicBezTo>
                <a:cubicBezTo>
                  <a:pt x="5033683" y="344926"/>
                  <a:pt x="5194739" y="314477"/>
                  <a:pt x="5355895" y="285692"/>
                </a:cubicBezTo>
                <a:cubicBezTo>
                  <a:pt x="5360104" y="284909"/>
                  <a:pt x="5364314" y="284224"/>
                  <a:pt x="5368524" y="283440"/>
                </a:cubicBezTo>
                <a:cubicBezTo>
                  <a:pt x="5397799" y="278153"/>
                  <a:pt x="5427073" y="273062"/>
                  <a:pt x="5456347" y="267971"/>
                </a:cubicBezTo>
                <a:cubicBezTo>
                  <a:pt x="5460655" y="267188"/>
                  <a:pt x="5465061" y="266502"/>
                  <a:pt x="5469467" y="265719"/>
                </a:cubicBezTo>
                <a:cubicBezTo>
                  <a:pt x="5499523" y="260530"/>
                  <a:pt x="5529679" y="255341"/>
                  <a:pt x="5559737" y="250250"/>
                </a:cubicBezTo>
                <a:cubicBezTo>
                  <a:pt x="5560030" y="250250"/>
                  <a:pt x="5560226" y="250152"/>
                  <a:pt x="5560520" y="250152"/>
                </a:cubicBezTo>
                <a:cubicBezTo>
                  <a:pt x="5687406" y="228808"/>
                  <a:pt x="5814294" y="208542"/>
                  <a:pt x="5941181" y="189450"/>
                </a:cubicBezTo>
                <a:cubicBezTo>
                  <a:pt x="5947056" y="188569"/>
                  <a:pt x="5953028" y="187687"/>
                  <a:pt x="5959000" y="186806"/>
                </a:cubicBezTo>
                <a:cubicBezTo>
                  <a:pt x="5985924" y="182792"/>
                  <a:pt x="6012947" y="178876"/>
                  <a:pt x="6039871" y="174959"/>
                </a:cubicBezTo>
                <a:cubicBezTo>
                  <a:pt x="6047703" y="173785"/>
                  <a:pt x="6055634" y="172708"/>
                  <a:pt x="6063467" y="171533"/>
                </a:cubicBezTo>
                <a:cubicBezTo>
                  <a:pt x="6089999" y="167714"/>
                  <a:pt x="6116532" y="163994"/>
                  <a:pt x="6143065" y="160273"/>
                </a:cubicBezTo>
                <a:cubicBezTo>
                  <a:pt x="6150310" y="159196"/>
                  <a:pt x="6157555" y="158217"/>
                  <a:pt x="6164800" y="157238"/>
                </a:cubicBezTo>
                <a:cubicBezTo>
                  <a:pt x="6192508" y="153420"/>
                  <a:pt x="6220216" y="149602"/>
                  <a:pt x="6247923" y="145881"/>
                </a:cubicBezTo>
                <a:cubicBezTo>
                  <a:pt x="6248510" y="145783"/>
                  <a:pt x="6249196" y="145685"/>
                  <a:pt x="6249881" y="145587"/>
                </a:cubicBezTo>
                <a:cubicBezTo>
                  <a:pt x="6341032" y="133447"/>
                  <a:pt x="6432184" y="121894"/>
                  <a:pt x="6523335" y="111124"/>
                </a:cubicBezTo>
                <a:cubicBezTo>
                  <a:pt x="6531951" y="110145"/>
                  <a:pt x="6540567" y="109068"/>
                  <a:pt x="6549182" y="108089"/>
                </a:cubicBezTo>
                <a:cubicBezTo>
                  <a:pt x="6573170" y="105250"/>
                  <a:pt x="6597254" y="102508"/>
                  <a:pt x="6621340" y="99767"/>
                </a:cubicBezTo>
                <a:cubicBezTo>
                  <a:pt x="6632697" y="98494"/>
                  <a:pt x="6644152" y="97221"/>
                  <a:pt x="6655607" y="95949"/>
                </a:cubicBezTo>
                <a:cubicBezTo>
                  <a:pt x="6678811" y="93403"/>
                  <a:pt x="6701917" y="90858"/>
                  <a:pt x="6725023" y="88410"/>
                </a:cubicBezTo>
                <a:cubicBezTo>
                  <a:pt x="6737164" y="87137"/>
                  <a:pt x="6749402" y="85864"/>
                  <a:pt x="6761542" y="84591"/>
                </a:cubicBezTo>
                <a:cubicBezTo>
                  <a:pt x="6784452" y="82242"/>
                  <a:pt x="6807363" y="79892"/>
                  <a:pt x="6830273" y="77542"/>
                </a:cubicBezTo>
                <a:cubicBezTo>
                  <a:pt x="6842021" y="76367"/>
                  <a:pt x="6853770" y="75290"/>
                  <a:pt x="6865519" y="74115"/>
                </a:cubicBezTo>
                <a:cubicBezTo>
                  <a:pt x="6889115" y="71864"/>
                  <a:pt x="6912710" y="69514"/>
                  <a:pt x="6936306" y="67262"/>
                </a:cubicBezTo>
                <a:cubicBezTo>
                  <a:pt x="6937775" y="67164"/>
                  <a:pt x="6939341" y="66968"/>
                  <a:pt x="6940810" y="66870"/>
                </a:cubicBezTo>
                <a:cubicBezTo>
                  <a:pt x="6993288" y="61877"/>
                  <a:pt x="7045863" y="57275"/>
                  <a:pt x="7098342" y="52870"/>
                </a:cubicBezTo>
                <a:cubicBezTo>
                  <a:pt x="7111853" y="51695"/>
                  <a:pt x="7125266" y="50520"/>
                  <a:pt x="7138777" y="49443"/>
                </a:cubicBezTo>
                <a:cubicBezTo>
                  <a:pt x="7158946" y="47779"/>
                  <a:pt x="7179212" y="46212"/>
                  <a:pt x="7199381" y="44646"/>
                </a:cubicBezTo>
                <a:cubicBezTo>
                  <a:pt x="7215145" y="43471"/>
                  <a:pt x="7230810" y="42198"/>
                  <a:pt x="7246572" y="41023"/>
                </a:cubicBezTo>
                <a:cubicBezTo>
                  <a:pt x="7265958" y="39554"/>
                  <a:pt x="7285442" y="38184"/>
                  <a:pt x="7304827" y="36813"/>
                </a:cubicBezTo>
                <a:cubicBezTo>
                  <a:pt x="7321569" y="35638"/>
                  <a:pt x="7338214" y="34561"/>
                  <a:pt x="7354857" y="33386"/>
                </a:cubicBezTo>
                <a:cubicBezTo>
                  <a:pt x="7373656" y="32113"/>
                  <a:pt x="7392454" y="30841"/>
                  <a:pt x="7411252" y="29666"/>
                </a:cubicBezTo>
                <a:cubicBezTo>
                  <a:pt x="7428973" y="28491"/>
                  <a:pt x="7446792" y="27414"/>
                  <a:pt x="7464513" y="26337"/>
                </a:cubicBezTo>
                <a:cubicBezTo>
                  <a:pt x="7482332" y="25260"/>
                  <a:pt x="7500151" y="24085"/>
                  <a:pt x="7517970" y="23106"/>
                </a:cubicBezTo>
                <a:cubicBezTo>
                  <a:pt x="7538727" y="21931"/>
                  <a:pt x="7559483" y="20854"/>
                  <a:pt x="7580239" y="19777"/>
                </a:cubicBezTo>
                <a:cubicBezTo>
                  <a:pt x="7595806" y="18994"/>
                  <a:pt x="7611373" y="18113"/>
                  <a:pt x="7626941" y="17330"/>
                </a:cubicBezTo>
                <a:cubicBezTo>
                  <a:pt x="7660621" y="15665"/>
                  <a:pt x="7694203" y="14196"/>
                  <a:pt x="7727785" y="12728"/>
                </a:cubicBezTo>
                <a:cubicBezTo>
                  <a:pt x="7741981" y="12140"/>
                  <a:pt x="7756080" y="11651"/>
                  <a:pt x="7770276" y="11063"/>
                </a:cubicBezTo>
                <a:cubicBezTo>
                  <a:pt x="7792305" y="10182"/>
                  <a:pt x="7814334" y="9301"/>
                  <a:pt x="7836363" y="8518"/>
                </a:cubicBezTo>
                <a:cubicBezTo>
                  <a:pt x="7851441" y="8028"/>
                  <a:pt x="7866616" y="7539"/>
                  <a:pt x="7881694" y="7049"/>
                </a:cubicBezTo>
                <a:cubicBezTo>
                  <a:pt x="7903135" y="6462"/>
                  <a:pt x="7924479" y="5777"/>
                  <a:pt x="7945921" y="5189"/>
                </a:cubicBezTo>
                <a:cubicBezTo>
                  <a:pt x="7960803" y="4797"/>
                  <a:pt x="7975685" y="4406"/>
                  <a:pt x="7990566" y="4014"/>
                </a:cubicBezTo>
                <a:cubicBezTo>
                  <a:pt x="8012889" y="3427"/>
                  <a:pt x="8035310" y="2937"/>
                  <a:pt x="8057633" y="2546"/>
                </a:cubicBezTo>
                <a:cubicBezTo>
                  <a:pt x="8071339" y="2252"/>
                  <a:pt x="8084948" y="1958"/>
                  <a:pt x="8098656" y="1762"/>
                </a:cubicBezTo>
                <a:cubicBezTo>
                  <a:pt x="8124503" y="1371"/>
                  <a:pt x="8150252" y="1077"/>
                  <a:pt x="8176100" y="783"/>
                </a:cubicBezTo>
                <a:cubicBezTo>
                  <a:pt x="8186184" y="685"/>
                  <a:pt x="8196366" y="587"/>
                  <a:pt x="8206451" y="490"/>
                </a:cubicBezTo>
                <a:cubicBezTo>
                  <a:pt x="8243068" y="196"/>
                  <a:pt x="8279685" y="0"/>
                  <a:pt x="8316302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EFF3D2-ED39-8FFA-A21A-D0C06A59C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A5DE89-7CF8-D976-79BD-69B67CC19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E24BA3-725F-4040-83A8-325756628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E872F4-5284-D129-4A35-5C5A189D4C8B}"/>
              </a:ext>
            </a:extLst>
          </p:cNvPr>
          <p:cNvSpPr/>
          <p:nvPr userDrawn="1"/>
        </p:nvSpPr>
        <p:spPr>
          <a:xfrm>
            <a:off x="11002548" y="3758609"/>
            <a:ext cx="1189453" cy="3099390"/>
          </a:xfrm>
          <a:custGeom>
            <a:avLst/>
            <a:gdLst>
              <a:gd name="connsiteX0" fmla="*/ 60311 w 1189453"/>
              <a:gd name="connsiteY0" fmla="*/ 0 h 3099390"/>
              <a:gd name="connsiteX1" fmla="*/ 1138559 w 1189453"/>
              <a:gd name="connsiteY1" fmla="*/ 327168 h 3099390"/>
              <a:gd name="connsiteX2" fmla="*/ 1189453 w 1189453"/>
              <a:gd name="connsiteY2" fmla="*/ 346428 h 3099390"/>
              <a:gd name="connsiteX3" fmla="*/ 1189453 w 1189453"/>
              <a:gd name="connsiteY3" fmla="*/ 3099390 h 3099390"/>
              <a:gd name="connsiteX4" fmla="*/ 896306 w 1189453"/>
              <a:gd name="connsiteY4" fmla="*/ 3099390 h 3099390"/>
              <a:gd name="connsiteX5" fmla="*/ 831297 w 1189453"/>
              <a:gd name="connsiteY5" fmla="*/ 3077042 h 3099390"/>
              <a:gd name="connsiteX6" fmla="*/ 0 w 1189453"/>
              <a:gd name="connsiteY6" fmla="*/ 2841452 h 3099390"/>
              <a:gd name="connsiteX7" fmla="*/ 60311 w 1189453"/>
              <a:gd name="connsiteY7" fmla="*/ 2855942 h 3099390"/>
              <a:gd name="connsiteX8" fmla="*/ 60311 w 1189453"/>
              <a:gd name="connsiteY8" fmla="*/ 0 h 309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9453" h="3099390">
                <a:moveTo>
                  <a:pt x="60311" y="0"/>
                </a:moveTo>
                <a:cubicBezTo>
                  <a:pt x="419727" y="88361"/>
                  <a:pt x="779143" y="196719"/>
                  <a:pt x="1138559" y="327168"/>
                </a:cubicBezTo>
                <a:lnTo>
                  <a:pt x="1189453" y="346428"/>
                </a:lnTo>
                <a:lnTo>
                  <a:pt x="1189453" y="3099390"/>
                </a:lnTo>
                <a:lnTo>
                  <a:pt x="896306" y="3099390"/>
                </a:lnTo>
                <a:lnTo>
                  <a:pt x="831297" y="3077042"/>
                </a:lnTo>
                <a:cubicBezTo>
                  <a:pt x="554192" y="2986072"/>
                  <a:pt x="277089" y="2907870"/>
                  <a:pt x="0" y="2841452"/>
                </a:cubicBezTo>
                <a:cubicBezTo>
                  <a:pt x="20071" y="2846347"/>
                  <a:pt x="40240" y="2851047"/>
                  <a:pt x="60311" y="2855942"/>
                </a:cubicBezTo>
                <a:lnTo>
                  <a:pt x="60311" y="0"/>
                </a:lnTo>
                <a:close/>
              </a:path>
            </a:pathLst>
          </a:custGeom>
          <a:solidFill>
            <a:srgbClr val="393E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AB2A461-5C2E-3D51-BF48-66C1B48F2C97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1B88C5-2955-DC88-A802-E31309413D5D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3821596-BD8B-761A-4683-4CAC99CDA60F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D203A4B-E7E1-EF46-56C1-2AA0C21F96F9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7140899-B1EE-4EA8-96B3-6340AC83EEC6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Title 4">
            <a:extLst>
              <a:ext uri="{FF2B5EF4-FFF2-40B4-BE49-F238E27FC236}">
                <a16:creationId xmlns:a16="http://schemas.microsoft.com/office/drawing/2014/main" id="{1D83166C-52E2-028A-ECC5-0FB9EA0D66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125" y="701041"/>
            <a:ext cx="8781812" cy="429447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34149D0-07B1-CB58-7A93-9CE4C8F41E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897" y="1354595"/>
            <a:ext cx="5173445" cy="1941120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13C2DC91-AB99-E297-B1C9-C7C7C6637B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096000" y="1354595"/>
            <a:ext cx="5197034" cy="1941120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4F4DC8-27DF-1894-0AC0-EED59A6295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42334" y="367923"/>
            <a:ext cx="3267739" cy="1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772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+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988D10F0-CFD3-A17C-1CAE-8AD24AB2EA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567820"/>
          </a:xfrm>
          <a:custGeom>
            <a:avLst/>
            <a:gdLst>
              <a:gd name="connsiteX0" fmla="*/ 0 w 12192000"/>
              <a:gd name="connsiteY0" fmla="*/ 0 h 3567820"/>
              <a:gd name="connsiteX1" fmla="*/ 12192000 w 12192000"/>
              <a:gd name="connsiteY1" fmla="*/ 0 h 3567820"/>
              <a:gd name="connsiteX2" fmla="*/ 12192000 w 12192000"/>
              <a:gd name="connsiteY2" fmla="*/ 32748 h 3567820"/>
              <a:gd name="connsiteX3" fmla="*/ 12192000 w 12192000"/>
              <a:gd name="connsiteY3" fmla="*/ 1165748 h 3567820"/>
              <a:gd name="connsiteX4" fmla="*/ 12192000 w 12192000"/>
              <a:gd name="connsiteY4" fmla="*/ 2430684 h 3567820"/>
              <a:gd name="connsiteX5" fmla="*/ 8910052 w 12192000"/>
              <a:gd name="connsiteY5" fmla="*/ 2430684 h 3567820"/>
              <a:gd name="connsiteX6" fmla="*/ 8788288 w 12192000"/>
              <a:gd name="connsiteY6" fmla="*/ 2477583 h 3567820"/>
              <a:gd name="connsiteX7" fmla="*/ 6342412 w 12192000"/>
              <a:gd name="connsiteY7" fmla="*/ 2509941 h 3567820"/>
              <a:gd name="connsiteX8" fmla="*/ 6187659 w 12192000"/>
              <a:gd name="connsiteY8" fmla="*/ 2430684 h 3567820"/>
              <a:gd name="connsiteX9" fmla="*/ 5501640 w 12192000"/>
              <a:gd name="connsiteY9" fmla="*/ 2430684 h 3567820"/>
              <a:gd name="connsiteX10" fmla="*/ 5501640 w 12192000"/>
              <a:gd name="connsiteY10" fmla="*/ 3567820 h 3567820"/>
              <a:gd name="connsiteX11" fmla="*/ 0 w 12192000"/>
              <a:gd name="connsiteY11" fmla="*/ 3567820 h 3567820"/>
              <a:gd name="connsiteX12" fmla="*/ 0 w 12192000"/>
              <a:gd name="connsiteY12" fmla="*/ 2430684 h 3567820"/>
              <a:gd name="connsiteX13" fmla="*/ 0 w 12192000"/>
              <a:gd name="connsiteY13" fmla="*/ 32748 h 3567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567820">
                <a:moveTo>
                  <a:pt x="0" y="0"/>
                </a:moveTo>
                <a:lnTo>
                  <a:pt x="12192000" y="0"/>
                </a:lnTo>
                <a:lnTo>
                  <a:pt x="12192000" y="32748"/>
                </a:lnTo>
                <a:lnTo>
                  <a:pt x="12192000" y="1165748"/>
                </a:lnTo>
                <a:lnTo>
                  <a:pt x="12192000" y="2430684"/>
                </a:lnTo>
                <a:lnTo>
                  <a:pt x="8910052" y="2430684"/>
                </a:lnTo>
                <a:lnTo>
                  <a:pt x="8788288" y="2477583"/>
                </a:lnTo>
                <a:cubicBezTo>
                  <a:pt x="7972996" y="2766349"/>
                  <a:pt x="7157704" y="2885511"/>
                  <a:pt x="6342412" y="2509941"/>
                </a:cubicBezTo>
                <a:lnTo>
                  <a:pt x="6187659" y="2430684"/>
                </a:lnTo>
                <a:lnTo>
                  <a:pt x="5501640" y="2430684"/>
                </a:lnTo>
                <a:lnTo>
                  <a:pt x="5501640" y="3567820"/>
                </a:lnTo>
                <a:lnTo>
                  <a:pt x="0" y="3567820"/>
                </a:lnTo>
                <a:lnTo>
                  <a:pt x="0" y="2430684"/>
                </a:lnTo>
                <a:lnTo>
                  <a:pt x="0" y="32748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60A7F0C-2DAC-60C3-0596-156090BB4A9B}"/>
              </a:ext>
            </a:extLst>
          </p:cNvPr>
          <p:cNvSpPr/>
          <p:nvPr userDrawn="1"/>
        </p:nvSpPr>
        <p:spPr>
          <a:xfrm>
            <a:off x="0" y="2816012"/>
            <a:ext cx="12192001" cy="4056620"/>
          </a:xfrm>
          <a:custGeom>
            <a:avLst/>
            <a:gdLst>
              <a:gd name="connsiteX0" fmla="*/ 0 w 12192001"/>
              <a:gd name="connsiteY0" fmla="*/ 728659 h 4056620"/>
              <a:gd name="connsiteX1" fmla="*/ 5501640 w 12192001"/>
              <a:gd name="connsiteY1" fmla="*/ 728659 h 4056620"/>
              <a:gd name="connsiteX2" fmla="*/ 5501640 w 12192001"/>
              <a:gd name="connsiteY2" fmla="*/ 744937 h 4056620"/>
              <a:gd name="connsiteX3" fmla="*/ 5527120 w 12192001"/>
              <a:gd name="connsiteY3" fmla="*/ 793436 h 4056620"/>
              <a:gd name="connsiteX4" fmla="*/ 9973957 w 12192001"/>
              <a:gd name="connsiteY4" fmla="*/ 811578 h 4056620"/>
              <a:gd name="connsiteX5" fmla="*/ 10153879 w 12192001"/>
              <a:gd name="connsiteY5" fmla="*/ 728659 h 4056620"/>
              <a:gd name="connsiteX6" fmla="*/ 12192000 w 12192001"/>
              <a:gd name="connsiteY6" fmla="*/ 728659 h 4056620"/>
              <a:gd name="connsiteX7" fmla="*/ 12192000 w 12192001"/>
              <a:gd name="connsiteY7" fmla="*/ 4056620 h 4056620"/>
              <a:gd name="connsiteX8" fmla="*/ 0 w 12192001"/>
              <a:gd name="connsiteY8" fmla="*/ 4056620 h 4056620"/>
              <a:gd name="connsiteX9" fmla="*/ 12192001 w 12192001"/>
              <a:gd name="connsiteY9" fmla="*/ 0 h 4056620"/>
              <a:gd name="connsiteX10" fmla="*/ 12192001 w 12192001"/>
              <a:gd name="connsiteY10" fmla="*/ 728658 h 4056620"/>
              <a:gd name="connsiteX11" fmla="*/ 10153880 w 12192001"/>
              <a:gd name="connsiteY11" fmla="*/ 728658 h 4056620"/>
              <a:gd name="connsiteX12" fmla="*/ 10378208 w 12192001"/>
              <a:gd name="connsiteY12" fmla="*/ 625274 h 4056620"/>
              <a:gd name="connsiteX13" fmla="*/ 11995313 w 12192001"/>
              <a:gd name="connsiteY13" fmla="*/ 36605 h 4056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1" h="4056620">
                <a:moveTo>
                  <a:pt x="0" y="728659"/>
                </a:moveTo>
                <a:lnTo>
                  <a:pt x="5501640" y="728659"/>
                </a:lnTo>
                <a:lnTo>
                  <a:pt x="5501640" y="744937"/>
                </a:lnTo>
                <a:cubicBezTo>
                  <a:pt x="5501640" y="758086"/>
                  <a:pt x="5513150" y="780286"/>
                  <a:pt x="5527120" y="793436"/>
                </a:cubicBezTo>
                <a:cubicBezTo>
                  <a:pt x="7009603" y="2141790"/>
                  <a:pt x="8491719" y="1496477"/>
                  <a:pt x="9973957" y="811578"/>
                </a:cubicBezTo>
                <a:lnTo>
                  <a:pt x="10153879" y="728659"/>
                </a:lnTo>
                <a:lnTo>
                  <a:pt x="12192000" y="728659"/>
                </a:lnTo>
                <a:lnTo>
                  <a:pt x="12192000" y="4056620"/>
                </a:lnTo>
                <a:lnTo>
                  <a:pt x="0" y="4056620"/>
                </a:lnTo>
                <a:close/>
                <a:moveTo>
                  <a:pt x="12192001" y="0"/>
                </a:moveTo>
                <a:lnTo>
                  <a:pt x="12192001" y="728658"/>
                </a:lnTo>
                <a:lnTo>
                  <a:pt x="10153880" y="728658"/>
                </a:lnTo>
                <a:lnTo>
                  <a:pt x="10378208" y="625274"/>
                </a:lnTo>
                <a:cubicBezTo>
                  <a:pt x="10917213" y="379475"/>
                  <a:pt x="11456241" y="151932"/>
                  <a:pt x="11995313" y="3660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49B81-2D9B-44B1-EF89-796DB5791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DF4587-6FA8-757F-520F-C338E9D9F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022257-37C3-C9AF-C9B4-333CEE4EA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0A05A5E-304A-34F1-094E-2CB7FC5B3842}"/>
              </a:ext>
            </a:extLst>
          </p:cNvPr>
          <p:cNvSpPr/>
          <p:nvPr userDrawn="1"/>
        </p:nvSpPr>
        <p:spPr>
          <a:xfrm>
            <a:off x="6867758" y="4491115"/>
            <a:ext cx="5324242" cy="2366884"/>
          </a:xfrm>
          <a:custGeom>
            <a:avLst/>
            <a:gdLst>
              <a:gd name="connsiteX0" fmla="*/ 6376590 w 6376590"/>
              <a:gd name="connsiteY0" fmla="*/ 0 h 2834704"/>
              <a:gd name="connsiteX1" fmla="*/ 6376590 w 6376590"/>
              <a:gd name="connsiteY1" fmla="*/ 2007118 h 2834704"/>
              <a:gd name="connsiteX2" fmla="*/ 6089032 w 6376590"/>
              <a:gd name="connsiteY2" fmla="*/ 2062788 h 2834704"/>
              <a:gd name="connsiteX3" fmla="*/ 4069527 w 6376590"/>
              <a:gd name="connsiteY3" fmla="*/ 2818503 h 2834704"/>
              <a:gd name="connsiteX4" fmla="*/ 4034410 w 6376590"/>
              <a:gd name="connsiteY4" fmla="*/ 2834704 h 2834704"/>
              <a:gd name="connsiteX5" fmla="*/ 0 w 6376590"/>
              <a:gd name="connsiteY5" fmla="*/ 2834704 h 2834704"/>
              <a:gd name="connsiteX6" fmla="*/ 0 w 6376590"/>
              <a:gd name="connsiteY6" fmla="*/ 1856025 h 2834704"/>
              <a:gd name="connsiteX7" fmla="*/ 30515 w 6376590"/>
              <a:gd name="connsiteY7" fmla="*/ 1831410 h 2834704"/>
              <a:gd name="connsiteX8" fmla="*/ 6192157 w 6376590"/>
              <a:gd name="connsiteY8" fmla="*/ 33281 h 2834704"/>
              <a:gd name="connsiteX9" fmla="*/ 6376590 w 6376590"/>
              <a:gd name="connsiteY9" fmla="*/ 0 h 283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76590" h="2834704">
                <a:moveTo>
                  <a:pt x="6376590" y="0"/>
                </a:moveTo>
                <a:lnTo>
                  <a:pt x="6376590" y="2007118"/>
                </a:lnTo>
                <a:lnTo>
                  <a:pt x="6089032" y="2062788"/>
                </a:lnTo>
                <a:cubicBezTo>
                  <a:pt x="5415864" y="2214383"/>
                  <a:pt x="4742696" y="2508822"/>
                  <a:pt x="4069527" y="2818503"/>
                </a:cubicBezTo>
                <a:lnTo>
                  <a:pt x="4034410" y="2834704"/>
                </a:lnTo>
                <a:lnTo>
                  <a:pt x="0" y="2834704"/>
                </a:lnTo>
                <a:lnTo>
                  <a:pt x="0" y="1856025"/>
                </a:lnTo>
                <a:cubicBezTo>
                  <a:pt x="0" y="1838303"/>
                  <a:pt x="13775" y="1827473"/>
                  <a:pt x="30515" y="1831410"/>
                </a:cubicBezTo>
                <a:cubicBezTo>
                  <a:pt x="2084720" y="2257703"/>
                  <a:pt x="4138011" y="450077"/>
                  <a:pt x="6192157" y="33281"/>
                </a:cubicBezTo>
                <a:lnTo>
                  <a:pt x="637659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BEC2009-DD0D-BCFA-1E22-CB51B234856F}"/>
              </a:ext>
            </a:extLst>
          </p:cNvPr>
          <p:cNvSpPr/>
          <p:nvPr userDrawn="1"/>
        </p:nvSpPr>
        <p:spPr>
          <a:xfrm>
            <a:off x="5501639" y="1152122"/>
            <a:ext cx="6690360" cy="3255718"/>
          </a:xfrm>
          <a:custGeom>
            <a:avLst/>
            <a:gdLst>
              <a:gd name="connsiteX0" fmla="*/ 1 w 6690360"/>
              <a:gd name="connsiteY0" fmla="*/ 2402073 h 3255718"/>
              <a:gd name="connsiteX1" fmla="*/ 4652240 w 6690360"/>
              <a:gd name="connsiteY1" fmla="*/ 2402073 h 3255718"/>
              <a:gd name="connsiteX2" fmla="*/ 4472318 w 6690360"/>
              <a:gd name="connsiteY2" fmla="*/ 2484992 h 3255718"/>
              <a:gd name="connsiteX3" fmla="*/ 25481 w 6690360"/>
              <a:gd name="connsiteY3" fmla="*/ 2466850 h 3255718"/>
              <a:gd name="connsiteX4" fmla="*/ 1 w 6690360"/>
              <a:gd name="connsiteY4" fmla="*/ 2418351 h 3255718"/>
              <a:gd name="connsiteX5" fmla="*/ 6690360 w 6690360"/>
              <a:gd name="connsiteY5" fmla="*/ 0 h 3255718"/>
              <a:gd name="connsiteX6" fmla="*/ 6690360 w 6690360"/>
              <a:gd name="connsiteY6" fmla="*/ 1673414 h 3255718"/>
              <a:gd name="connsiteX7" fmla="*/ 6493672 w 6690360"/>
              <a:gd name="connsiteY7" fmla="*/ 1710019 h 3255718"/>
              <a:gd name="connsiteX8" fmla="*/ 4876567 w 6690360"/>
              <a:gd name="connsiteY8" fmla="*/ 2298688 h 3255718"/>
              <a:gd name="connsiteX9" fmla="*/ 4652239 w 6690360"/>
              <a:gd name="connsiteY9" fmla="*/ 2402072 h 3255718"/>
              <a:gd name="connsiteX10" fmla="*/ 0 w 6690360"/>
              <a:gd name="connsiteY10" fmla="*/ 2402072 h 3255718"/>
              <a:gd name="connsiteX11" fmla="*/ 0 w 6690360"/>
              <a:gd name="connsiteY11" fmla="*/ 794136 h 3255718"/>
              <a:gd name="connsiteX12" fmla="*/ 25480 w 6690360"/>
              <a:gd name="connsiteY12" fmla="*/ 791669 h 3255718"/>
              <a:gd name="connsiteX13" fmla="*/ 6547816 w 6690360"/>
              <a:gd name="connsiteY13" fmla="*/ 22900 h 3255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90360" h="3255718">
                <a:moveTo>
                  <a:pt x="1" y="2402073"/>
                </a:moveTo>
                <a:lnTo>
                  <a:pt x="4652240" y="2402073"/>
                </a:lnTo>
                <a:lnTo>
                  <a:pt x="4472318" y="2484992"/>
                </a:lnTo>
                <a:cubicBezTo>
                  <a:pt x="2990080" y="3169891"/>
                  <a:pt x="1507964" y="3815204"/>
                  <a:pt x="25481" y="2466850"/>
                </a:cubicBezTo>
                <a:cubicBezTo>
                  <a:pt x="11511" y="2453700"/>
                  <a:pt x="1" y="2431500"/>
                  <a:pt x="1" y="2418351"/>
                </a:cubicBezTo>
                <a:close/>
                <a:moveTo>
                  <a:pt x="6690360" y="0"/>
                </a:moveTo>
                <a:lnTo>
                  <a:pt x="6690360" y="1673414"/>
                </a:lnTo>
                <a:lnTo>
                  <a:pt x="6493672" y="1710019"/>
                </a:lnTo>
                <a:cubicBezTo>
                  <a:pt x="5954600" y="1825346"/>
                  <a:pt x="5415572" y="2052889"/>
                  <a:pt x="4876567" y="2298688"/>
                </a:cubicBezTo>
                <a:lnTo>
                  <a:pt x="4652239" y="2402072"/>
                </a:lnTo>
                <a:lnTo>
                  <a:pt x="0" y="2402072"/>
                </a:lnTo>
                <a:lnTo>
                  <a:pt x="0" y="794136"/>
                </a:lnTo>
                <a:cubicBezTo>
                  <a:pt x="0" y="779339"/>
                  <a:pt x="11510" y="778519"/>
                  <a:pt x="25480" y="791669"/>
                </a:cubicBezTo>
                <a:cubicBezTo>
                  <a:pt x="2199592" y="2769051"/>
                  <a:pt x="4373704" y="457653"/>
                  <a:pt x="6547816" y="22900"/>
                </a:cubicBezTo>
                <a:close/>
              </a:path>
            </a:pathLst>
          </a:custGeom>
          <a:solidFill>
            <a:srgbClr val="393E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FE7F6E3-9D4C-4E0E-122B-A76F235B704F}"/>
              </a:ext>
            </a:extLst>
          </p:cNvPr>
          <p:cNvSpPr/>
          <p:nvPr userDrawn="1"/>
        </p:nvSpPr>
        <p:spPr>
          <a:xfrm>
            <a:off x="6867758" y="4491116"/>
            <a:ext cx="5324242" cy="2366884"/>
          </a:xfrm>
          <a:custGeom>
            <a:avLst/>
            <a:gdLst>
              <a:gd name="connsiteX0" fmla="*/ 6376590 w 6376590"/>
              <a:gd name="connsiteY0" fmla="*/ 0 h 2834704"/>
              <a:gd name="connsiteX1" fmla="*/ 6376590 w 6376590"/>
              <a:gd name="connsiteY1" fmla="*/ 2007118 h 2834704"/>
              <a:gd name="connsiteX2" fmla="*/ 6089032 w 6376590"/>
              <a:gd name="connsiteY2" fmla="*/ 2062788 h 2834704"/>
              <a:gd name="connsiteX3" fmla="*/ 4069527 w 6376590"/>
              <a:gd name="connsiteY3" fmla="*/ 2818503 h 2834704"/>
              <a:gd name="connsiteX4" fmla="*/ 4034410 w 6376590"/>
              <a:gd name="connsiteY4" fmla="*/ 2834704 h 2834704"/>
              <a:gd name="connsiteX5" fmla="*/ 0 w 6376590"/>
              <a:gd name="connsiteY5" fmla="*/ 2834704 h 2834704"/>
              <a:gd name="connsiteX6" fmla="*/ 0 w 6376590"/>
              <a:gd name="connsiteY6" fmla="*/ 1856025 h 2834704"/>
              <a:gd name="connsiteX7" fmla="*/ 30515 w 6376590"/>
              <a:gd name="connsiteY7" fmla="*/ 1831410 h 2834704"/>
              <a:gd name="connsiteX8" fmla="*/ 6192157 w 6376590"/>
              <a:gd name="connsiteY8" fmla="*/ 33281 h 2834704"/>
              <a:gd name="connsiteX9" fmla="*/ 6376590 w 6376590"/>
              <a:gd name="connsiteY9" fmla="*/ 0 h 283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76590" h="2834704">
                <a:moveTo>
                  <a:pt x="6376590" y="0"/>
                </a:moveTo>
                <a:lnTo>
                  <a:pt x="6376590" y="2007118"/>
                </a:lnTo>
                <a:lnTo>
                  <a:pt x="6089032" y="2062788"/>
                </a:lnTo>
                <a:cubicBezTo>
                  <a:pt x="5415864" y="2214383"/>
                  <a:pt x="4742696" y="2508822"/>
                  <a:pt x="4069527" y="2818503"/>
                </a:cubicBezTo>
                <a:lnTo>
                  <a:pt x="4034410" y="2834704"/>
                </a:lnTo>
                <a:lnTo>
                  <a:pt x="0" y="2834704"/>
                </a:lnTo>
                <a:lnTo>
                  <a:pt x="0" y="1856025"/>
                </a:lnTo>
                <a:cubicBezTo>
                  <a:pt x="0" y="1838303"/>
                  <a:pt x="13775" y="1827473"/>
                  <a:pt x="30515" y="1831410"/>
                </a:cubicBezTo>
                <a:cubicBezTo>
                  <a:pt x="2084720" y="2257703"/>
                  <a:pt x="4138011" y="450077"/>
                  <a:pt x="6192157" y="33281"/>
                </a:cubicBezTo>
                <a:lnTo>
                  <a:pt x="6376590" y="0"/>
                </a:lnTo>
                <a:close/>
              </a:path>
            </a:pathLst>
          </a:custGeom>
          <a:solidFill>
            <a:srgbClr val="393E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Title 4">
            <a:extLst>
              <a:ext uri="{FF2B5EF4-FFF2-40B4-BE49-F238E27FC236}">
                <a16:creationId xmlns:a16="http://schemas.microsoft.com/office/drawing/2014/main" id="{D47A7D39-8440-5470-12D9-B9A7AA4CE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125" y="4236333"/>
            <a:ext cx="6545604" cy="1968859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162F98-10F9-0410-FAAA-4CB7BDF0B0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15288" y="5433054"/>
            <a:ext cx="3267739" cy="1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39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icture Placeholder 67">
            <a:extLst>
              <a:ext uri="{FF2B5EF4-FFF2-40B4-BE49-F238E27FC236}">
                <a16:creationId xmlns:a16="http://schemas.microsoft.com/office/drawing/2014/main" id="{2FC54DFE-BC57-2646-DFA5-BAC921E7CB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12192001" cy="4326959"/>
          </a:xfrm>
          <a:custGeom>
            <a:avLst/>
            <a:gdLst>
              <a:gd name="connsiteX0" fmla="*/ 0 w 12192001"/>
              <a:gd name="connsiteY0" fmla="*/ 0 h 4326959"/>
              <a:gd name="connsiteX1" fmla="*/ 12192001 w 12192001"/>
              <a:gd name="connsiteY1" fmla="*/ 0 h 4326959"/>
              <a:gd name="connsiteX2" fmla="*/ 12192001 w 12192001"/>
              <a:gd name="connsiteY2" fmla="*/ 4296848 h 4326959"/>
              <a:gd name="connsiteX3" fmla="*/ 12192000 w 12192001"/>
              <a:gd name="connsiteY3" fmla="*/ 4296848 h 4326959"/>
              <a:gd name="connsiteX4" fmla="*/ 12192000 w 12192001"/>
              <a:gd name="connsiteY4" fmla="*/ 2749385 h 4326959"/>
              <a:gd name="connsiteX5" fmla="*/ 12049456 w 12192001"/>
              <a:gd name="connsiteY5" fmla="*/ 2772285 h 4326959"/>
              <a:gd name="connsiteX6" fmla="*/ 7565350 w 12192001"/>
              <a:gd name="connsiteY6" fmla="*/ 4326525 h 4326959"/>
              <a:gd name="connsiteX7" fmla="*/ 7527959 w 12192001"/>
              <a:gd name="connsiteY7" fmla="*/ 4326959 h 4326959"/>
              <a:gd name="connsiteX8" fmla="*/ 7527959 w 12192001"/>
              <a:gd name="connsiteY8" fmla="*/ 2273917 h 4326959"/>
              <a:gd name="connsiteX9" fmla="*/ 7451727 w 12192001"/>
              <a:gd name="connsiteY9" fmla="*/ 2241529 h 4326959"/>
              <a:gd name="connsiteX10" fmla="*/ 0 w 12192001"/>
              <a:gd name="connsiteY10" fmla="*/ 1889670 h 432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1" h="4326959">
                <a:moveTo>
                  <a:pt x="0" y="0"/>
                </a:moveTo>
                <a:lnTo>
                  <a:pt x="12192001" y="0"/>
                </a:lnTo>
                <a:lnTo>
                  <a:pt x="12192001" y="4296848"/>
                </a:lnTo>
                <a:lnTo>
                  <a:pt x="12192000" y="4296848"/>
                </a:lnTo>
                <a:lnTo>
                  <a:pt x="12192000" y="2749385"/>
                </a:lnTo>
                <a:lnTo>
                  <a:pt x="12049456" y="2772285"/>
                </a:lnTo>
                <a:cubicBezTo>
                  <a:pt x="10554754" y="3071178"/>
                  <a:pt x="9060052" y="4257079"/>
                  <a:pt x="7565350" y="4326525"/>
                </a:cubicBezTo>
                <a:lnTo>
                  <a:pt x="7527959" y="4326959"/>
                </a:lnTo>
                <a:lnTo>
                  <a:pt x="7527959" y="2273917"/>
                </a:lnTo>
                <a:cubicBezTo>
                  <a:pt x="7528069" y="2250452"/>
                  <a:pt x="7493699" y="2236021"/>
                  <a:pt x="7451727" y="2241529"/>
                </a:cubicBezTo>
                <a:cubicBezTo>
                  <a:pt x="4967781" y="2566509"/>
                  <a:pt x="2483946" y="2620599"/>
                  <a:pt x="0" y="188967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EC1D9F8D-7841-9524-134B-405E20E4CB6E}"/>
              </a:ext>
            </a:extLst>
          </p:cNvPr>
          <p:cNvSpPr/>
          <p:nvPr userDrawn="1"/>
        </p:nvSpPr>
        <p:spPr>
          <a:xfrm>
            <a:off x="-1" y="1889670"/>
            <a:ext cx="12192001" cy="4966349"/>
          </a:xfrm>
          <a:custGeom>
            <a:avLst/>
            <a:gdLst>
              <a:gd name="connsiteX0" fmla="*/ 0 w 12192001"/>
              <a:gd name="connsiteY0" fmla="*/ 0 h 4966349"/>
              <a:gd name="connsiteX1" fmla="*/ 7451727 w 12192001"/>
              <a:gd name="connsiteY1" fmla="*/ 351859 h 4966349"/>
              <a:gd name="connsiteX2" fmla="*/ 7527959 w 12192001"/>
              <a:gd name="connsiteY2" fmla="*/ 384247 h 4966349"/>
              <a:gd name="connsiteX3" fmla="*/ 7527959 w 12192001"/>
              <a:gd name="connsiteY3" fmla="*/ 3056681 h 4966349"/>
              <a:gd name="connsiteX4" fmla="*/ 7604082 w 12192001"/>
              <a:gd name="connsiteY4" fmla="*/ 3088849 h 4966349"/>
              <a:gd name="connsiteX5" fmla="*/ 8637737 w 12192001"/>
              <a:gd name="connsiteY5" fmla="*/ 2935282 h 4966349"/>
              <a:gd name="connsiteX6" fmla="*/ 8791083 w 12192001"/>
              <a:gd name="connsiteY6" fmla="*/ 2910716 h 4966349"/>
              <a:gd name="connsiteX7" fmla="*/ 8791083 w 12192001"/>
              <a:gd name="connsiteY7" fmla="*/ 2912478 h 4966349"/>
              <a:gd name="connsiteX8" fmla="*/ 12192001 w 12192001"/>
              <a:gd name="connsiteY8" fmla="*/ 2407178 h 4966349"/>
              <a:gd name="connsiteX9" fmla="*/ 12192001 w 12192001"/>
              <a:gd name="connsiteY9" fmla="*/ 4966349 h 4966349"/>
              <a:gd name="connsiteX10" fmla="*/ 8791083 w 12192001"/>
              <a:gd name="connsiteY10" fmla="*/ 4966349 h 4966349"/>
              <a:gd name="connsiteX11" fmla="*/ 7604082 w 12192001"/>
              <a:gd name="connsiteY11" fmla="*/ 4966349 h 4966349"/>
              <a:gd name="connsiteX12" fmla="*/ 0 w 12192001"/>
              <a:gd name="connsiteY12" fmla="*/ 4966349 h 4966349"/>
              <a:gd name="connsiteX13" fmla="*/ 0 w 12192001"/>
              <a:gd name="connsiteY13" fmla="*/ 0 h 496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1" h="4966349">
                <a:moveTo>
                  <a:pt x="0" y="0"/>
                </a:moveTo>
                <a:cubicBezTo>
                  <a:pt x="2483946" y="730929"/>
                  <a:pt x="4967781" y="676839"/>
                  <a:pt x="7451727" y="351859"/>
                </a:cubicBezTo>
                <a:cubicBezTo>
                  <a:pt x="7493699" y="346351"/>
                  <a:pt x="7528069" y="360782"/>
                  <a:pt x="7527959" y="384247"/>
                </a:cubicBezTo>
                <a:lnTo>
                  <a:pt x="7527959" y="3056681"/>
                </a:lnTo>
                <a:cubicBezTo>
                  <a:pt x="7527959" y="3080146"/>
                  <a:pt x="7561889" y="3094467"/>
                  <a:pt x="7604082" y="3088849"/>
                </a:cubicBezTo>
                <a:lnTo>
                  <a:pt x="8637737" y="2935282"/>
                </a:lnTo>
                <a:cubicBezTo>
                  <a:pt x="8688852" y="2927130"/>
                  <a:pt x="8739968" y="2919088"/>
                  <a:pt x="8791083" y="2910716"/>
                </a:cubicBezTo>
                <a:lnTo>
                  <a:pt x="8791083" y="2912478"/>
                </a:lnTo>
                <a:lnTo>
                  <a:pt x="12192001" y="2407178"/>
                </a:lnTo>
                <a:lnTo>
                  <a:pt x="12192001" y="4966349"/>
                </a:lnTo>
                <a:lnTo>
                  <a:pt x="8791083" y="4966349"/>
                </a:lnTo>
                <a:lnTo>
                  <a:pt x="7604082" y="4966349"/>
                </a:lnTo>
                <a:lnTo>
                  <a:pt x="0" y="49663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5962F1-3A1C-B813-E743-34E5ECE8B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2914F9-0020-F29F-96AD-C2465F7F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8F2662-B3CA-4CAB-0895-FBC6D77E6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24368C84-3241-79A2-B4D5-662C3CE9D4DD}"/>
              </a:ext>
            </a:extLst>
          </p:cNvPr>
          <p:cNvSpPr/>
          <p:nvPr userDrawn="1"/>
        </p:nvSpPr>
        <p:spPr>
          <a:xfrm>
            <a:off x="5501639" y="2749384"/>
            <a:ext cx="6690361" cy="3255718"/>
          </a:xfrm>
          <a:custGeom>
            <a:avLst/>
            <a:gdLst>
              <a:gd name="connsiteX0" fmla="*/ 2 w 6690361"/>
              <a:gd name="connsiteY0" fmla="*/ 2402073 h 3255718"/>
              <a:gd name="connsiteX1" fmla="*/ 4652241 w 6690361"/>
              <a:gd name="connsiteY1" fmla="*/ 2402073 h 3255718"/>
              <a:gd name="connsiteX2" fmla="*/ 4472319 w 6690361"/>
              <a:gd name="connsiteY2" fmla="*/ 2484992 h 3255718"/>
              <a:gd name="connsiteX3" fmla="*/ 25482 w 6690361"/>
              <a:gd name="connsiteY3" fmla="*/ 2466850 h 3255718"/>
              <a:gd name="connsiteX4" fmla="*/ 2 w 6690361"/>
              <a:gd name="connsiteY4" fmla="*/ 2418351 h 3255718"/>
              <a:gd name="connsiteX5" fmla="*/ 3289443 w 6690361"/>
              <a:gd name="connsiteY5" fmla="*/ 2051001 h 3255718"/>
              <a:gd name="connsiteX6" fmla="*/ 3289443 w 6690361"/>
              <a:gd name="connsiteY6" fmla="*/ 2052763 h 3255718"/>
              <a:gd name="connsiteX7" fmla="*/ 3289444 w 6690361"/>
              <a:gd name="connsiteY7" fmla="*/ 2052763 h 3255718"/>
              <a:gd name="connsiteX8" fmla="*/ 3289444 w 6690361"/>
              <a:gd name="connsiteY8" fmla="*/ 2051001 h 3255718"/>
              <a:gd name="connsiteX9" fmla="*/ 6690361 w 6690361"/>
              <a:gd name="connsiteY9" fmla="*/ 0 h 3255718"/>
              <a:gd name="connsiteX10" fmla="*/ 6690361 w 6690361"/>
              <a:gd name="connsiteY10" fmla="*/ 1547463 h 3255718"/>
              <a:gd name="connsiteX11" fmla="*/ 6690360 w 6690361"/>
              <a:gd name="connsiteY11" fmla="*/ 1547463 h 3255718"/>
              <a:gd name="connsiteX12" fmla="*/ 6690360 w 6690361"/>
              <a:gd name="connsiteY12" fmla="*/ 1673414 h 3255718"/>
              <a:gd name="connsiteX13" fmla="*/ 6493672 w 6690361"/>
              <a:gd name="connsiteY13" fmla="*/ 1710019 h 3255718"/>
              <a:gd name="connsiteX14" fmla="*/ 4876567 w 6690361"/>
              <a:gd name="connsiteY14" fmla="*/ 2298688 h 3255718"/>
              <a:gd name="connsiteX15" fmla="*/ 4652239 w 6690361"/>
              <a:gd name="connsiteY15" fmla="*/ 2402072 h 3255718"/>
              <a:gd name="connsiteX16" fmla="*/ 0 w 6690361"/>
              <a:gd name="connsiteY16" fmla="*/ 2402072 h 3255718"/>
              <a:gd name="connsiteX17" fmla="*/ 0 w 6690361"/>
              <a:gd name="connsiteY17" fmla="*/ 794136 h 3255718"/>
              <a:gd name="connsiteX18" fmla="*/ 7501 w 6690361"/>
              <a:gd name="connsiteY18" fmla="*/ 782422 h 3255718"/>
              <a:gd name="connsiteX19" fmla="*/ 25480 w 6690361"/>
              <a:gd name="connsiteY19" fmla="*/ 791669 h 3255718"/>
              <a:gd name="connsiteX20" fmla="*/ 1859887 w 6690361"/>
              <a:gd name="connsiteY20" fmla="*/ 1579502 h 3255718"/>
              <a:gd name="connsiteX21" fmla="*/ 2026319 w 6690361"/>
              <a:gd name="connsiteY21" fmla="*/ 1577574 h 3255718"/>
              <a:gd name="connsiteX22" fmla="*/ 2026319 w 6690361"/>
              <a:gd name="connsiteY22" fmla="*/ 2196966 h 3255718"/>
              <a:gd name="connsiteX23" fmla="*/ 2102442 w 6690361"/>
              <a:gd name="connsiteY23" fmla="*/ 2229134 h 3255718"/>
              <a:gd name="connsiteX24" fmla="*/ 2102443 w 6690361"/>
              <a:gd name="connsiteY24" fmla="*/ 2229134 h 3255718"/>
              <a:gd name="connsiteX25" fmla="*/ 2048560 w 6690361"/>
              <a:gd name="connsiteY25" fmla="*/ 2223956 h 3255718"/>
              <a:gd name="connsiteX26" fmla="*/ 2026320 w 6690361"/>
              <a:gd name="connsiteY26" fmla="*/ 2196966 h 3255718"/>
              <a:gd name="connsiteX27" fmla="*/ 2026320 w 6690361"/>
              <a:gd name="connsiteY27" fmla="*/ 1577574 h 3255718"/>
              <a:gd name="connsiteX28" fmla="*/ 2063711 w 6690361"/>
              <a:gd name="connsiteY28" fmla="*/ 1577140 h 3255718"/>
              <a:gd name="connsiteX29" fmla="*/ 6547817 w 6690361"/>
              <a:gd name="connsiteY29" fmla="*/ 22900 h 3255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690361" h="3255718">
                <a:moveTo>
                  <a:pt x="2" y="2402073"/>
                </a:moveTo>
                <a:lnTo>
                  <a:pt x="4652241" y="2402073"/>
                </a:lnTo>
                <a:lnTo>
                  <a:pt x="4472319" y="2484992"/>
                </a:lnTo>
                <a:cubicBezTo>
                  <a:pt x="2990081" y="3169891"/>
                  <a:pt x="1507965" y="3815204"/>
                  <a:pt x="25482" y="2466850"/>
                </a:cubicBezTo>
                <a:cubicBezTo>
                  <a:pt x="11512" y="2453700"/>
                  <a:pt x="2" y="2431500"/>
                  <a:pt x="2" y="2418351"/>
                </a:cubicBezTo>
                <a:close/>
                <a:moveTo>
                  <a:pt x="3289443" y="2051001"/>
                </a:moveTo>
                <a:lnTo>
                  <a:pt x="3289443" y="2052763"/>
                </a:lnTo>
                <a:lnTo>
                  <a:pt x="3289444" y="2052763"/>
                </a:lnTo>
                <a:lnTo>
                  <a:pt x="3289444" y="2051001"/>
                </a:lnTo>
                <a:close/>
                <a:moveTo>
                  <a:pt x="6690361" y="0"/>
                </a:moveTo>
                <a:lnTo>
                  <a:pt x="6690361" y="1547463"/>
                </a:lnTo>
                <a:lnTo>
                  <a:pt x="6690360" y="1547463"/>
                </a:lnTo>
                <a:lnTo>
                  <a:pt x="6690360" y="1673414"/>
                </a:lnTo>
                <a:lnTo>
                  <a:pt x="6493672" y="1710019"/>
                </a:lnTo>
                <a:cubicBezTo>
                  <a:pt x="5954600" y="1825346"/>
                  <a:pt x="5415572" y="2052889"/>
                  <a:pt x="4876567" y="2298688"/>
                </a:cubicBezTo>
                <a:lnTo>
                  <a:pt x="4652239" y="2402072"/>
                </a:lnTo>
                <a:lnTo>
                  <a:pt x="0" y="2402072"/>
                </a:lnTo>
                <a:lnTo>
                  <a:pt x="0" y="794136"/>
                </a:lnTo>
                <a:cubicBezTo>
                  <a:pt x="0" y="786738"/>
                  <a:pt x="2878" y="782833"/>
                  <a:pt x="7501" y="782422"/>
                </a:cubicBezTo>
                <a:cubicBezTo>
                  <a:pt x="12125" y="782012"/>
                  <a:pt x="18495" y="785094"/>
                  <a:pt x="25480" y="791669"/>
                </a:cubicBezTo>
                <a:cubicBezTo>
                  <a:pt x="636949" y="1347808"/>
                  <a:pt x="1248418" y="1564697"/>
                  <a:pt x="1859887" y="1579502"/>
                </a:cubicBezTo>
                <a:lnTo>
                  <a:pt x="2026319" y="1577574"/>
                </a:lnTo>
                <a:lnTo>
                  <a:pt x="2026319" y="2196966"/>
                </a:lnTo>
                <a:cubicBezTo>
                  <a:pt x="2026319" y="2220431"/>
                  <a:pt x="2060249" y="2234752"/>
                  <a:pt x="2102442" y="2229134"/>
                </a:cubicBezTo>
                <a:lnTo>
                  <a:pt x="2102443" y="2229134"/>
                </a:lnTo>
                <a:lnTo>
                  <a:pt x="2048560" y="2223956"/>
                </a:lnTo>
                <a:cubicBezTo>
                  <a:pt x="2034803" y="2218145"/>
                  <a:pt x="2026320" y="2208699"/>
                  <a:pt x="2026320" y="2196966"/>
                </a:cubicBezTo>
                <a:lnTo>
                  <a:pt x="2026320" y="1577574"/>
                </a:lnTo>
                <a:lnTo>
                  <a:pt x="2063711" y="1577140"/>
                </a:lnTo>
                <a:cubicBezTo>
                  <a:pt x="3558413" y="1507694"/>
                  <a:pt x="5053115" y="321793"/>
                  <a:pt x="6547817" y="22900"/>
                </a:cubicBezTo>
                <a:close/>
              </a:path>
            </a:pathLst>
          </a:custGeom>
          <a:solidFill>
            <a:srgbClr val="393E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0" name="Text Placeholder 5">
            <a:extLst>
              <a:ext uri="{FF2B5EF4-FFF2-40B4-BE49-F238E27FC236}">
                <a16:creationId xmlns:a16="http://schemas.microsoft.com/office/drawing/2014/main" id="{22599B32-A6D7-5BDF-ADFB-89E2CF66419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4999" y="3857007"/>
            <a:ext cx="5916272" cy="2159670"/>
          </a:xfrm>
        </p:spPr>
        <p:txBody>
          <a:bodyPr lIns="0" tIns="0" rIns="0" bIns="0" anchor="t">
            <a:noAutofit/>
          </a:bodyPr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None/>
              <a:defRPr sz="1400" b="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71" name="Title 1">
            <a:extLst>
              <a:ext uri="{FF2B5EF4-FFF2-40B4-BE49-F238E27FC236}">
                <a16:creationId xmlns:a16="http://schemas.microsoft.com/office/drawing/2014/main" id="{726A7ABA-2C70-BF10-E257-F6EE98B63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3148413"/>
            <a:ext cx="5916272" cy="619057"/>
          </a:xfrm>
        </p:spPr>
        <p:txBody>
          <a:bodyPr lIns="0" anchor="b">
            <a:noAutofit/>
          </a:bodyPr>
          <a:lstStyle>
            <a:lvl1pPr>
              <a:lnSpc>
                <a:spcPct val="90000"/>
              </a:lnSpc>
              <a:defRPr sz="3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Your Title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BD4DF9-BC36-EF95-24E4-214C5F49F0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15288" y="5433054"/>
            <a:ext cx="3267739" cy="1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845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+ Laptop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A43C67-7D2E-2CAC-C289-AA0B8CBFE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DE24F-D47E-DC03-9D83-1959B9239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CD8AD6-CDCA-18EC-E9D2-30FE511BD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21B496-45DA-355E-F01E-0E3085D229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72"/>
          <a:stretch/>
        </p:blipFill>
        <p:spPr>
          <a:xfrm>
            <a:off x="0" y="356459"/>
            <a:ext cx="6096000" cy="6030254"/>
          </a:xfrm>
          <a:custGeom>
            <a:avLst/>
            <a:gdLst>
              <a:gd name="connsiteX0" fmla="*/ 0 w 6096000"/>
              <a:gd name="connsiteY0" fmla="*/ 0 h 6030254"/>
              <a:gd name="connsiteX1" fmla="*/ 6096000 w 6096000"/>
              <a:gd name="connsiteY1" fmla="*/ 0 h 6030254"/>
              <a:gd name="connsiteX2" fmla="*/ 6096000 w 6096000"/>
              <a:gd name="connsiteY2" fmla="*/ 6030254 h 6030254"/>
              <a:gd name="connsiteX3" fmla="*/ 0 w 6096000"/>
              <a:gd name="connsiteY3" fmla="*/ 6030254 h 603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030254">
                <a:moveTo>
                  <a:pt x="0" y="0"/>
                </a:moveTo>
                <a:lnTo>
                  <a:pt x="6096000" y="0"/>
                </a:lnTo>
                <a:lnTo>
                  <a:pt x="6096000" y="6030254"/>
                </a:lnTo>
                <a:lnTo>
                  <a:pt x="0" y="6030254"/>
                </a:lnTo>
                <a:close/>
              </a:path>
            </a:pathLst>
          </a:custGeom>
          <a:effectLst/>
        </p:spPr>
      </p:pic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F8D45F76-2092-1B2C-F2FB-135FBFC67D1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0" y="495301"/>
            <a:ext cx="5356490" cy="5331619"/>
          </a:xfrm>
          <a:custGeom>
            <a:avLst/>
            <a:gdLst>
              <a:gd name="connsiteX0" fmla="*/ 0 w 5356490"/>
              <a:gd name="connsiteY0" fmla="*/ 0 h 5331619"/>
              <a:gd name="connsiteX1" fmla="*/ 5094827 w 5356490"/>
              <a:gd name="connsiteY1" fmla="*/ 0 h 5331619"/>
              <a:gd name="connsiteX2" fmla="*/ 5316008 w 5356490"/>
              <a:gd name="connsiteY2" fmla="*/ 230706 h 5331619"/>
              <a:gd name="connsiteX3" fmla="*/ 5356490 w 5356490"/>
              <a:gd name="connsiteY3" fmla="*/ 5298282 h 5331619"/>
              <a:gd name="connsiteX4" fmla="*/ 5356489 w 5356490"/>
              <a:gd name="connsiteY4" fmla="*/ 5331619 h 5331619"/>
              <a:gd name="connsiteX5" fmla="*/ 0 w 5356490"/>
              <a:gd name="connsiteY5" fmla="*/ 5327006 h 53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6490" h="5331619">
                <a:moveTo>
                  <a:pt x="0" y="0"/>
                </a:moveTo>
                <a:lnTo>
                  <a:pt x="5094827" y="0"/>
                </a:lnTo>
                <a:cubicBezTo>
                  <a:pt x="5231448" y="0"/>
                  <a:pt x="5316008" y="94085"/>
                  <a:pt x="5316008" y="230706"/>
                </a:cubicBezTo>
                <a:lnTo>
                  <a:pt x="5356490" y="5298282"/>
                </a:lnTo>
                <a:cubicBezTo>
                  <a:pt x="5356490" y="5309394"/>
                  <a:pt x="5356489" y="5320507"/>
                  <a:pt x="5356489" y="5331619"/>
                </a:cubicBezTo>
                <a:lnTo>
                  <a:pt x="0" y="5327006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BCACE97-4641-8982-BE5E-254CE6845B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2472153"/>
            <a:ext cx="4989065" cy="3037396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544E0342-6E27-E7BB-0370-EE39FE260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992715"/>
            <a:ext cx="4989065" cy="429447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pic>
        <p:nvPicPr>
          <p:cNvPr id="8" name="Picture 7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DA02A6D3-03D9-A3CB-1346-FF817779B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014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+ Laptop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B1C25D-284B-3484-7FDC-DE9F24E6B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B44713-82D9-C220-2072-44CC204DA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8FD176-9E01-9376-924C-0C040036F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31A483-1085-3E42-9E2C-A2F18FB1FE64}"/>
              </a:ext>
            </a:extLst>
          </p:cNvPr>
          <p:cNvSpPr/>
          <p:nvPr userDrawn="1"/>
        </p:nvSpPr>
        <p:spPr>
          <a:xfrm>
            <a:off x="629855" y="1540136"/>
            <a:ext cx="5785342" cy="41850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127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r"/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D900C7-DC8A-D440-1E48-E914A02C5D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246" y="1328805"/>
            <a:ext cx="7901686" cy="4810805"/>
          </a:xfrm>
          <a:prstGeom prst="rect">
            <a:avLst/>
          </a:pr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FEDE371-FFDB-CC82-C2B4-204B1E78026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5641402" y="1357178"/>
            <a:ext cx="6808507" cy="4393763"/>
          </a:xfrm>
          <a:prstGeom prst="round2SameRect">
            <a:avLst>
              <a:gd name="adj1" fmla="val 4086"/>
              <a:gd name="adj2" fmla="val 0"/>
            </a:avLst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outerShdw blurRad="12700" dist="12700" dir="5400000" algn="t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1592AB3A-7C93-A644-8443-35A6B42A20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3139" y="2036271"/>
            <a:ext cx="4182319" cy="3192743"/>
          </a:xfrm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defRPr sz="3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pic>
        <p:nvPicPr>
          <p:cNvPr id="9" name="Picture 8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AB6EF06A-B453-7164-94C6-89765F0C66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4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6B28F3-527B-B076-2FC1-9B391B414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50D53D2-664E-5A8D-74D6-7DA3CB4F3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01E5430-5643-EC1B-56E5-B15E83E97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18A45B-DD5F-FC5B-68EC-1F4BB171C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DC599A-E89A-A7EE-76EF-B978B038F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26762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+ Mobile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B1C25D-284B-3484-7FDC-DE9F24E6B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B44713-82D9-C220-2072-44CC204DA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8FD176-9E01-9376-924C-0C040036F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0C9BEE2-5825-D77D-E797-A2BE097EF6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14551" y="681355"/>
            <a:ext cx="1281184" cy="4294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0343E4-B3DB-5667-6A89-2E98E05E3668}"/>
              </a:ext>
            </a:extLst>
          </p:cNvPr>
          <p:cNvSpPr/>
          <p:nvPr userDrawn="1"/>
        </p:nvSpPr>
        <p:spPr>
          <a:xfrm>
            <a:off x="8679542" y="0"/>
            <a:ext cx="3512457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FE1A703-EFC4-4208-6DAF-6BF0FD4A4D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361" y="1125538"/>
            <a:ext cx="6366039" cy="5732462"/>
          </a:xfrm>
          <a:prstGeom prst="rect">
            <a:avLst/>
          </a:prstGeom>
        </p:spPr>
      </p:pic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DB4C0084-9A93-829D-0025-AAF6C8BF4ECC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7880350" y="1259682"/>
            <a:ext cx="2009775" cy="4371181"/>
          </a:xfrm>
          <a:custGeom>
            <a:avLst/>
            <a:gdLst>
              <a:gd name="connsiteX0" fmla="*/ 250164 w 2509837"/>
              <a:gd name="connsiteY0" fmla="*/ 0 h 5326062"/>
              <a:gd name="connsiteX1" fmla="*/ 524933 w 2509837"/>
              <a:gd name="connsiteY1" fmla="*/ 0 h 5326062"/>
              <a:gd name="connsiteX2" fmla="*/ 557742 w 2509837"/>
              <a:gd name="connsiteY2" fmla="*/ 36205 h 5326062"/>
              <a:gd name="connsiteX3" fmla="*/ 557742 w 2509837"/>
              <a:gd name="connsiteY3" fmla="*/ 64363 h 5326062"/>
              <a:gd name="connsiteX4" fmla="*/ 701278 w 2509837"/>
              <a:gd name="connsiteY4" fmla="*/ 197113 h 5326062"/>
              <a:gd name="connsiteX5" fmla="*/ 1816761 w 2509837"/>
              <a:gd name="connsiteY5" fmla="*/ 197113 h 5326062"/>
              <a:gd name="connsiteX6" fmla="*/ 1956197 w 2509837"/>
              <a:gd name="connsiteY6" fmla="*/ 60341 h 5326062"/>
              <a:gd name="connsiteX7" fmla="*/ 1956197 w 2509837"/>
              <a:gd name="connsiteY7" fmla="*/ 36205 h 5326062"/>
              <a:gd name="connsiteX8" fmla="*/ 1989005 w 2509837"/>
              <a:gd name="connsiteY8" fmla="*/ 0 h 5326062"/>
              <a:gd name="connsiteX9" fmla="*/ 2259673 w 2509837"/>
              <a:gd name="connsiteY9" fmla="*/ 0 h 5326062"/>
              <a:gd name="connsiteX10" fmla="*/ 2509837 w 2509837"/>
              <a:gd name="connsiteY10" fmla="*/ 249408 h 5326062"/>
              <a:gd name="connsiteX11" fmla="*/ 2509837 w 2509837"/>
              <a:gd name="connsiteY11" fmla="*/ 5080677 h 5326062"/>
              <a:gd name="connsiteX12" fmla="*/ 2259673 w 2509837"/>
              <a:gd name="connsiteY12" fmla="*/ 5326062 h 5326062"/>
              <a:gd name="connsiteX13" fmla="*/ 250164 w 2509837"/>
              <a:gd name="connsiteY13" fmla="*/ 5326062 h 5326062"/>
              <a:gd name="connsiteX14" fmla="*/ 0 w 2509837"/>
              <a:gd name="connsiteY14" fmla="*/ 5080677 h 5326062"/>
              <a:gd name="connsiteX15" fmla="*/ 0 w 2509837"/>
              <a:gd name="connsiteY15" fmla="*/ 249408 h 5326062"/>
              <a:gd name="connsiteX16" fmla="*/ 250164 w 2509837"/>
              <a:gd name="connsiteY16" fmla="*/ 0 h 532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09837" h="5326062">
                <a:moveTo>
                  <a:pt x="250164" y="0"/>
                </a:moveTo>
                <a:cubicBezTo>
                  <a:pt x="250164" y="0"/>
                  <a:pt x="250164" y="0"/>
                  <a:pt x="524933" y="0"/>
                </a:cubicBezTo>
                <a:cubicBezTo>
                  <a:pt x="541338" y="0"/>
                  <a:pt x="557742" y="16091"/>
                  <a:pt x="557742" y="36205"/>
                </a:cubicBezTo>
                <a:cubicBezTo>
                  <a:pt x="557742" y="36205"/>
                  <a:pt x="557742" y="36205"/>
                  <a:pt x="557742" y="64363"/>
                </a:cubicBezTo>
                <a:cubicBezTo>
                  <a:pt x="557742" y="104591"/>
                  <a:pt x="590550" y="197113"/>
                  <a:pt x="701278" y="197113"/>
                </a:cubicBezTo>
                <a:cubicBezTo>
                  <a:pt x="758693" y="197113"/>
                  <a:pt x="1718336" y="197113"/>
                  <a:pt x="1816761" y="197113"/>
                </a:cubicBezTo>
                <a:cubicBezTo>
                  <a:pt x="1915186" y="197113"/>
                  <a:pt x="1956197" y="108613"/>
                  <a:pt x="1956197" y="60341"/>
                </a:cubicBezTo>
                <a:cubicBezTo>
                  <a:pt x="1956197" y="60341"/>
                  <a:pt x="1956197" y="60341"/>
                  <a:pt x="1956197" y="36205"/>
                </a:cubicBezTo>
                <a:cubicBezTo>
                  <a:pt x="1956197" y="16091"/>
                  <a:pt x="1972601" y="0"/>
                  <a:pt x="1989005" y="0"/>
                </a:cubicBezTo>
                <a:cubicBezTo>
                  <a:pt x="1989005" y="0"/>
                  <a:pt x="1989005" y="0"/>
                  <a:pt x="2259673" y="0"/>
                </a:cubicBezTo>
                <a:cubicBezTo>
                  <a:pt x="2395008" y="0"/>
                  <a:pt x="2509837" y="112636"/>
                  <a:pt x="2509837" y="249408"/>
                </a:cubicBezTo>
                <a:cubicBezTo>
                  <a:pt x="2509837" y="249408"/>
                  <a:pt x="2509837" y="249408"/>
                  <a:pt x="2509837" y="5080677"/>
                </a:cubicBezTo>
                <a:cubicBezTo>
                  <a:pt x="2509837" y="5217449"/>
                  <a:pt x="2395008" y="5326062"/>
                  <a:pt x="2259673" y="5326062"/>
                </a:cubicBezTo>
                <a:cubicBezTo>
                  <a:pt x="2259673" y="5326062"/>
                  <a:pt x="2259673" y="5326062"/>
                  <a:pt x="250164" y="5326062"/>
                </a:cubicBezTo>
                <a:cubicBezTo>
                  <a:pt x="114829" y="5326062"/>
                  <a:pt x="0" y="5217449"/>
                  <a:pt x="0" y="5080677"/>
                </a:cubicBezTo>
                <a:cubicBezTo>
                  <a:pt x="0" y="5080677"/>
                  <a:pt x="0" y="5080677"/>
                  <a:pt x="0" y="249408"/>
                </a:cubicBezTo>
                <a:cubicBezTo>
                  <a:pt x="0" y="112636"/>
                  <a:pt x="114829" y="0"/>
                  <a:pt x="250164" y="0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14D2AC3-CB30-6D4C-F810-BC43DED1F5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897" y="2510911"/>
            <a:ext cx="5015865" cy="3497266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A39119-03EA-CDB3-C371-C20E52D7487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897" y="1811559"/>
            <a:ext cx="5015865" cy="55774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00000"/>
              </a:lnSpc>
              <a:defRPr sz="3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P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E4DD9C-E72C-2CE2-CF93-16566C254AB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2514" y="373605"/>
            <a:ext cx="3249450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7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6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1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+ Mobile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B1C25D-284B-3484-7FDC-DE9F24E6B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B44713-82D9-C220-2072-44CC204DA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8FD176-9E01-9376-924C-0C040036F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CBA666-2433-E7CF-A431-24BA94A0F2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67658"/>
            <a:ext cx="2803071" cy="5606142"/>
          </a:xfrm>
          <a:prstGeom prst="rect">
            <a:avLst/>
          </a:prstGeom>
        </p:spPr>
      </p:pic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F628EAAE-6A19-DC29-3D82-737C55B4D434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271874" y="822780"/>
            <a:ext cx="2448015" cy="5298281"/>
          </a:xfrm>
          <a:custGeom>
            <a:avLst/>
            <a:gdLst>
              <a:gd name="connsiteX0" fmla="*/ 250164 w 2509837"/>
              <a:gd name="connsiteY0" fmla="*/ 0 h 5326062"/>
              <a:gd name="connsiteX1" fmla="*/ 524933 w 2509837"/>
              <a:gd name="connsiteY1" fmla="*/ 0 h 5326062"/>
              <a:gd name="connsiteX2" fmla="*/ 557742 w 2509837"/>
              <a:gd name="connsiteY2" fmla="*/ 36205 h 5326062"/>
              <a:gd name="connsiteX3" fmla="*/ 557742 w 2509837"/>
              <a:gd name="connsiteY3" fmla="*/ 64363 h 5326062"/>
              <a:gd name="connsiteX4" fmla="*/ 701278 w 2509837"/>
              <a:gd name="connsiteY4" fmla="*/ 197113 h 5326062"/>
              <a:gd name="connsiteX5" fmla="*/ 1816761 w 2509837"/>
              <a:gd name="connsiteY5" fmla="*/ 197113 h 5326062"/>
              <a:gd name="connsiteX6" fmla="*/ 1956197 w 2509837"/>
              <a:gd name="connsiteY6" fmla="*/ 60341 h 5326062"/>
              <a:gd name="connsiteX7" fmla="*/ 1956197 w 2509837"/>
              <a:gd name="connsiteY7" fmla="*/ 36205 h 5326062"/>
              <a:gd name="connsiteX8" fmla="*/ 1989005 w 2509837"/>
              <a:gd name="connsiteY8" fmla="*/ 0 h 5326062"/>
              <a:gd name="connsiteX9" fmla="*/ 2259673 w 2509837"/>
              <a:gd name="connsiteY9" fmla="*/ 0 h 5326062"/>
              <a:gd name="connsiteX10" fmla="*/ 2509837 w 2509837"/>
              <a:gd name="connsiteY10" fmla="*/ 249408 h 5326062"/>
              <a:gd name="connsiteX11" fmla="*/ 2509837 w 2509837"/>
              <a:gd name="connsiteY11" fmla="*/ 5080677 h 5326062"/>
              <a:gd name="connsiteX12" fmla="*/ 2259673 w 2509837"/>
              <a:gd name="connsiteY12" fmla="*/ 5326062 h 5326062"/>
              <a:gd name="connsiteX13" fmla="*/ 250164 w 2509837"/>
              <a:gd name="connsiteY13" fmla="*/ 5326062 h 5326062"/>
              <a:gd name="connsiteX14" fmla="*/ 0 w 2509837"/>
              <a:gd name="connsiteY14" fmla="*/ 5080677 h 5326062"/>
              <a:gd name="connsiteX15" fmla="*/ 0 w 2509837"/>
              <a:gd name="connsiteY15" fmla="*/ 249408 h 5326062"/>
              <a:gd name="connsiteX16" fmla="*/ 250164 w 2509837"/>
              <a:gd name="connsiteY16" fmla="*/ 0 h 532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09837" h="5326062">
                <a:moveTo>
                  <a:pt x="250164" y="0"/>
                </a:moveTo>
                <a:cubicBezTo>
                  <a:pt x="250164" y="0"/>
                  <a:pt x="250164" y="0"/>
                  <a:pt x="524933" y="0"/>
                </a:cubicBezTo>
                <a:cubicBezTo>
                  <a:pt x="541338" y="0"/>
                  <a:pt x="557742" y="16091"/>
                  <a:pt x="557742" y="36205"/>
                </a:cubicBezTo>
                <a:cubicBezTo>
                  <a:pt x="557742" y="36205"/>
                  <a:pt x="557742" y="36205"/>
                  <a:pt x="557742" y="64363"/>
                </a:cubicBezTo>
                <a:cubicBezTo>
                  <a:pt x="557742" y="104591"/>
                  <a:pt x="590550" y="197113"/>
                  <a:pt x="701278" y="197113"/>
                </a:cubicBezTo>
                <a:cubicBezTo>
                  <a:pt x="758693" y="197113"/>
                  <a:pt x="1718336" y="197113"/>
                  <a:pt x="1816761" y="197113"/>
                </a:cubicBezTo>
                <a:cubicBezTo>
                  <a:pt x="1915186" y="197113"/>
                  <a:pt x="1956197" y="108613"/>
                  <a:pt x="1956197" y="60341"/>
                </a:cubicBezTo>
                <a:cubicBezTo>
                  <a:pt x="1956197" y="60341"/>
                  <a:pt x="1956197" y="60341"/>
                  <a:pt x="1956197" y="36205"/>
                </a:cubicBezTo>
                <a:cubicBezTo>
                  <a:pt x="1956197" y="16091"/>
                  <a:pt x="1972601" y="0"/>
                  <a:pt x="1989005" y="0"/>
                </a:cubicBezTo>
                <a:cubicBezTo>
                  <a:pt x="1989005" y="0"/>
                  <a:pt x="1989005" y="0"/>
                  <a:pt x="2259673" y="0"/>
                </a:cubicBezTo>
                <a:cubicBezTo>
                  <a:pt x="2395008" y="0"/>
                  <a:pt x="2509837" y="112636"/>
                  <a:pt x="2509837" y="249408"/>
                </a:cubicBezTo>
                <a:cubicBezTo>
                  <a:pt x="2509837" y="249408"/>
                  <a:pt x="2509837" y="249408"/>
                  <a:pt x="2509837" y="5080677"/>
                </a:cubicBezTo>
                <a:cubicBezTo>
                  <a:pt x="2509837" y="5217449"/>
                  <a:pt x="2395008" y="5326062"/>
                  <a:pt x="2259673" y="5326062"/>
                </a:cubicBezTo>
                <a:cubicBezTo>
                  <a:pt x="2259673" y="5326062"/>
                  <a:pt x="2259673" y="5326062"/>
                  <a:pt x="250164" y="5326062"/>
                </a:cubicBezTo>
                <a:cubicBezTo>
                  <a:pt x="114829" y="5326062"/>
                  <a:pt x="0" y="5217449"/>
                  <a:pt x="0" y="5080677"/>
                </a:cubicBezTo>
                <a:cubicBezTo>
                  <a:pt x="0" y="5080677"/>
                  <a:pt x="0" y="5080677"/>
                  <a:pt x="0" y="249408"/>
                </a:cubicBezTo>
                <a:cubicBezTo>
                  <a:pt x="0" y="112636"/>
                  <a:pt x="114829" y="0"/>
                  <a:pt x="250164" y="0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7AB3C3D3-AC3E-D5B8-2118-50E8D76CABB2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9074945" y="822780"/>
            <a:ext cx="2448015" cy="5298281"/>
          </a:xfrm>
          <a:custGeom>
            <a:avLst/>
            <a:gdLst>
              <a:gd name="connsiteX0" fmla="*/ 250164 w 2509837"/>
              <a:gd name="connsiteY0" fmla="*/ 0 h 5326062"/>
              <a:gd name="connsiteX1" fmla="*/ 524933 w 2509837"/>
              <a:gd name="connsiteY1" fmla="*/ 0 h 5326062"/>
              <a:gd name="connsiteX2" fmla="*/ 557742 w 2509837"/>
              <a:gd name="connsiteY2" fmla="*/ 36205 h 5326062"/>
              <a:gd name="connsiteX3" fmla="*/ 557742 w 2509837"/>
              <a:gd name="connsiteY3" fmla="*/ 64363 h 5326062"/>
              <a:gd name="connsiteX4" fmla="*/ 701278 w 2509837"/>
              <a:gd name="connsiteY4" fmla="*/ 197113 h 5326062"/>
              <a:gd name="connsiteX5" fmla="*/ 1816761 w 2509837"/>
              <a:gd name="connsiteY5" fmla="*/ 197113 h 5326062"/>
              <a:gd name="connsiteX6" fmla="*/ 1956197 w 2509837"/>
              <a:gd name="connsiteY6" fmla="*/ 60341 h 5326062"/>
              <a:gd name="connsiteX7" fmla="*/ 1956197 w 2509837"/>
              <a:gd name="connsiteY7" fmla="*/ 36205 h 5326062"/>
              <a:gd name="connsiteX8" fmla="*/ 1989005 w 2509837"/>
              <a:gd name="connsiteY8" fmla="*/ 0 h 5326062"/>
              <a:gd name="connsiteX9" fmla="*/ 2259673 w 2509837"/>
              <a:gd name="connsiteY9" fmla="*/ 0 h 5326062"/>
              <a:gd name="connsiteX10" fmla="*/ 2509837 w 2509837"/>
              <a:gd name="connsiteY10" fmla="*/ 249408 h 5326062"/>
              <a:gd name="connsiteX11" fmla="*/ 2509837 w 2509837"/>
              <a:gd name="connsiteY11" fmla="*/ 5080677 h 5326062"/>
              <a:gd name="connsiteX12" fmla="*/ 2259673 w 2509837"/>
              <a:gd name="connsiteY12" fmla="*/ 5326062 h 5326062"/>
              <a:gd name="connsiteX13" fmla="*/ 250164 w 2509837"/>
              <a:gd name="connsiteY13" fmla="*/ 5326062 h 5326062"/>
              <a:gd name="connsiteX14" fmla="*/ 0 w 2509837"/>
              <a:gd name="connsiteY14" fmla="*/ 5080677 h 5326062"/>
              <a:gd name="connsiteX15" fmla="*/ 0 w 2509837"/>
              <a:gd name="connsiteY15" fmla="*/ 249408 h 5326062"/>
              <a:gd name="connsiteX16" fmla="*/ 250164 w 2509837"/>
              <a:gd name="connsiteY16" fmla="*/ 0 h 532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09837" h="5326062">
                <a:moveTo>
                  <a:pt x="250164" y="0"/>
                </a:moveTo>
                <a:cubicBezTo>
                  <a:pt x="250164" y="0"/>
                  <a:pt x="250164" y="0"/>
                  <a:pt x="524933" y="0"/>
                </a:cubicBezTo>
                <a:cubicBezTo>
                  <a:pt x="541338" y="0"/>
                  <a:pt x="557742" y="16091"/>
                  <a:pt x="557742" y="36205"/>
                </a:cubicBezTo>
                <a:cubicBezTo>
                  <a:pt x="557742" y="36205"/>
                  <a:pt x="557742" y="36205"/>
                  <a:pt x="557742" y="64363"/>
                </a:cubicBezTo>
                <a:cubicBezTo>
                  <a:pt x="557742" y="104591"/>
                  <a:pt x="590550" y="197113"/>
                  <a:pt x="701278" y="197113"/>
                </a:cubicBezTo>
                <a:cubicBezTo>
                  <a:pt x="758693" y="197113"/>
                  <a:pt x="1718336" y="197113"/>
                  <a:pt x="1816761" y="197113"/>
                </a:cubicBezTo>
                <a:cubicBezTo>
                  <a:pt x="1915186" y="197113"/>
                  <a:pt x="1956197" y="108613"/>
                  <a:pt x="1956197" y="60341"/>
                </a:cubicBezTo>
                <a:cubicBezTo>
                  <a:pt x="1956197" y="60341"/>
                  <a:pt x="1956197" y="60341"/>
                  <a:pt x="1956197" y="36205"/>
                </a:cubicBezTo>
                <a:cubicBezTo>
                  <a:pt x="1956197" y="16091"/>
                  <a:pt x="1972601" y="0"/>
                  <a:pt x="1989005" y="0"/>
                </a:cubicBezTo>
                <a:cubicBezTo>
                  <a:pt x="1989005" y="0"/>
                  <a:pt x="1989005" y="0"/>
                  <a:pt x="2259673" y="0"/>
                </a:cubicBezTo>
                <a:cubicBezTo>
                  <a:pt x="2395008" y="0"/>
                  <a:pt x="2509837" y="112636"/>
                  <a:pt x="2509837" y="249408"/>
                </a:cubicBezTo>
                <a:cubicBezTo>
                  <a:pt x="2509837" y="249408"/>
                  <a:pt x="2509837" y="249408"/>
                  <a:pt x="2509837" y="5080677"/>
                </a:cubicBezTo>
                <a:cubicBezTo>
                  <a:pt x="2509837" y="5217449"/>
                  <a:pt x="2395008" y="5326062"/>
                  <a:pt x="2259673" y="5326062"/>
                </a:cubicBezTo>
                <a:cubicBezTo>
                  <a:pt x="2259673" y="5326062"/>
                  <a:pt x="2259673" y="5326062"/>
                  <a:pt x="250164" y="5326062"/>
                </a:cubicBezTo>
                <a:cubicBezTo>
                  <a:pt x="114829" y="5326062"/>
                  <a:pt x="0" y="5217449"/>
                  <a:pt x="0" y="5080677"/>
                </a:cubicBezTo>
                <a:cubicBezTo>
                  <a:pt x="0" y="5080677"/>
                  <a:pt x="0" y="5080677"/>
                  <a:pt x="0" y="249408"/>
                </a:cubicBezTo>
                <a:cubicBezTo>
                  <a:pt x="0" y="112636"/>
                  <a:pt x="114829" y="0"/>
                  <a:pt x="250164" y="0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12700" dir="5400000" algn="t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C4FC1C0-3D28-1026-0C1F-6A2BCEE2AE30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1698834" y="822780"/>
            <a:ext cx="2448015" cy="5298281"/>
          </a:xfrm>
          <a:custGeom>
            <a:avLst/>
            <a:gdLst>
              <a:gd name="connsiteX0" fmla="*/ 250164 w 2509837"/>
              <a:gd name="connsiteY0" fmla="*/ 0 h 5326062"/>
              <a:gd name="connsiteX1" fmla="*/ 524933 w 2509837"/>
              <a:gd name="connsiteY1" fmla="*/ 0 h 5326062"/>
              <a:gd name="connsiteX2" fmla="*/ 557742 w 2509837"/>
              <a:gd name="connsiteY2" fmla="*/ 36205 h 5326062"/>
              <a:gd name="connsiteX3" fmla="*/ 557742 w 2509837"/>
              <a:gd name="connsiteY3" fmla="*/ 64363 h 5326062"/>
              <a:gd name="connsiteX4" fmla="*/ 701278 w 2509837"/>
              <a:gd name="connsiteY4" fmla="*/ 197113 h 5326062"/>
              <a:gd name="connsiteX5" fmla="*/ 1816761 w 2509837"/>
              <a:gd name="connsiteY5" fmla="*/ 197113 h 5326062"/>
              <a:gd name="connsiteX6" fmla="*/ 1956197 w 2509837"/>
              <a:gd name="connsiteY6" fmla="*/ 60341 h 5326062"/>
              <a:gd name="connsiteX7" fmla="*/ 1956197 w 2509837"/>
              <a:gd name="connsiteY7" fmla="*/ 36205 h 5326062"/>
              <a:gd name="connsiteX8" fmla="*/ 1989005 w 2509837"/>
              <a:gd name="connsiteY8" fmla="*/ 0 h 5326062"/>
              <a:gd name="connsiteX9" fmla="*/ 2259673 w 2509837"/>
              <a:gd name="connsiteY9" fmla="*/ 0 h 5326062"/>
              <a:gd name="connsiteX10" fmla="*/ 2509837 w 2509837"/>
              <a:gd name="connsiteY10" fmla="*/ 249408 h 5326062"/>
              <a:gd name="connsiteX11" fmla="*/ 2509837 w 2509837"/>
              <a:gd name="connsiteY11" fmla="*/ 5080677 h 5326062"/>
              <a:gd name="connsiteX12" fmla="*/ 2259673 w 2509837"/>
              <a:gd name="connsiteY12" fmla="*/ 5326062 h 5326062"/>
              <a:gd name="connsiteX13" fmla="*/ 250164 w 2509837"/>
              <a:gd name="connsiteY13" fmla="*/ 5326062 h 5326062"/>
              <a:gd name="connsiteX14" fmla="*/ 0 w 2509837"/>
              <a:gd name="connsiteY14" fmla="*/ 5080677 h 5326062"/>
              <a:gd name="connsiteX15" fmla="*/ 0 w 2509837"/>
              <a:gd name="connsiteY15" fmla="*/ 249408 h 5326062"/>
              <a:gd name="connsiteX16" fmla="*/ 250164 w 2509837"/>
              <a:gd name="connsiteY16" fmla="*/ 0 h 532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09837" h="5326062">
                <a:moveTo>
                  <a:pt x="250164" y="0"/>
                </a:moveTo>
                <a:cubicBezTo>
                  <a:pt x="250164" y="0"/>
                  <a:pt x="250164" y="0"/>
                  <a:pt x="524933" y="0"/>
                </a:cubicBezTo>
                <a:cubicBezTo>
                  <a:pt x="541338" y="0"/>
                  <a:pt x="557742" y="16091"/>
                  <a:pt x="557742" y="36205"/>
                </a:cubicBezTo>
                <a:cubicBezTo>
                  <a:pt x="557742" y="36205"/>
                  <a:pt x="557742" y="36205"/>
                  <a:pt x="557742" y="64363"/>
                </a:cubicBezTo>
                <a:cubicBezTo>
                  <a:pt x="557742" y="104591"/>
                  <a:pt x="590550" y="197113"/>
                  <a:pt x="701278" y="197113"/>
                </a:cubicBezTo>
                <a:cubicBezTo>
                  <a:pt x="758693" y="197113"/>
                  <a:pt x="1718336" y="197113"/>
                  <a:pt x="1816761" y="197113"/>
                </a:cubicBezTo>
                <a:cubicBezTo>
                  <a:pt x="1915186" y="197113"/>
                  <a:pt x="1956197" y="108613"/>
                  <a:pt x="1956197" y="60341"/>
                </a:cubicBezTo>
                <a:cubicBezTo>
                  <a:pt x="1956197" y="60341"/>
                  <a:pt x="1956197" y="60341"/>
                  <a:pt x="1956197" y="36205"/>
                </a:cubicBezTo>
                <a:cubicBezTo>
                  <a:pt x="1956197" y="16091"/>
                  <a:pt x="1972601" y="0"/>
                  <a:pt x="1989005" y="0"/>
                </a:cubicBezTo>
                <a:cubicBezTo>
                  <a:pt x="1989005" y="0"/>
                  <a:pt x="1989005" y="0"/>
                  <a:pt x="2259673" y="0"/>
                </a:cubicBezTo>
                <a:cubicBezTo>
                  <a:pt x="2395008" y="0"/>
                  <a:pt x="2509837" y="112636"/>
                  <a:pt x="2509837" y="249408"/>
                </a:cubicBezTo>
                <a:cubicBezTo>
                  <a:pt x="2509837" y="249408"/>
                  <a:pt x="2509837" y="249408"/>
                  <a:pt x="2509837" y="5080677"/>
                </a:cubicBezTo>
                <a:cubicBezTo>
                  <a:pt x="2509837" y="5217449"/>
                  <a:pt x="2395008" y="5326062"/>
                  <a:pt x="2259673" y="5326062"/>
                </a:cubicBezTo>
                <a:cubicBezTo>
                  <a:pt x="2259673" y="5326062"/>
                  <a:pt x="2259673" y="5326062"/>
                  <a:pt x="250164" y="5326062"/>
                </a:cubicBezTo>
                <a:cubicBezTo>
                  <a:pt x="114829" y="5326062"/>
                  <a:pt x="0" y="5217449"/>
                  <a:pt x="0" y="5080677"/>
                </a:cubicBezTo>
                <a:cubicBezTo>
                  <a:pt x="0" y="5080677"/>
                  <a:pt x="0" y="5080677"/>
                  <a:pt x="0" y="249408"/>
                </a:cubicBezTo>
                <a:cubicBezTo>
                  <a:pt x="0" y="112636"/>
                  <a:pt x="114829" y="0"/>
                  <a:pt x="250164" y="0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12700" dir="5400000" algn="t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ACCB86A-D982-BDE8-B239-A2F7F85F29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897" y="2510911"/>
            <a:ext cx="5015865" cy="3497266"/>
          </a:xfr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spcBef>
                <a:spcPts val="1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C8D99C6-7594-BFBD-733E-5EF9ECA1A0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897" y="1811559"/>
            <a:ext cx="5015865" cy="55774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00000"/>
              </a:lnSpc>
              <a:defRPr sz="3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P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211CF5-D09D-485D-A146-1EA0665E58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514" y="373605"/>
            <a:ext cx="3249450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31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KPI/ 3 Sta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D58CCF2D-B323-BD00-3761-2785EEA7CC1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86923" y="4978727"/>
            <a:ext cx="2454686" cy="915436"/>
          </a:xfrm>
        </p:spPr>
        <p:txBody>
          <a:bodyPr lIns="0" tIns="0" rIns="0" bIns="0" anchor="t">
            <a:norm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14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35A2C1BB-0237-F9B8-4248-8EBF6F51A03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6923" y="4610553"/>
            <a:ext cx="2454686" cy="275401"/>
          </a:xfrm>
        </p:spPr>
        <p:txBody>
          <a:bodyPr lIns="0" tIns="45720" rIns="0" anchor="ctr">
            <a:no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2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0AAD11-FDA5-7C5B-85B7-2A3FCAD5A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038EF0-E226-E744-C3DB-0F861546D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739874-F8AA-B4E3-DF4C-3498B9777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0ACB8376-CB0C-2BF3-F6AD-1C84DA128B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125" y="701041"/>
            <a:ext cx="8781812" cy="429447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62BEDA8D-003F-303B-C4C7-694EA7D6803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9125" y="1130488"/>
            <a:ext cx="8781812" cy="365126"/>
          </a:xfrm>
        </p:spPr>
        <p:txBody>
          <a:bodyPr lIns="0" tIns="0" rIns="0" bIns="0" anchor="ctr">
            <a:normAutofit/>
          </a:bodyPr>
          <a:lstStyle>
            <a:lvl1pPr marL="0" indent="0" algn="l" defTabSz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9576C2-152E-493C-93F4-5D5762725D4E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AAC4B8-913C-5431-3BAC-018187916429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D260419-C478-737E-404D-1E43E47916C4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9DBA1C4-512C-1BB9-1289-77FE71B3B5F8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C042490-ADF4-F472-FE48-657506BE9C96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178B8BFF-35F2-D32C-1181-7FA12BDE56B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831966" y="4978727"/>
            <a:ext cx="2454686" cy="915436"/>
          </a:xfrm>
        </p:spPr>
        <p:txBody>
          <a:bodyPr lIns="0" tIns="0" rIns="0" bIns="0" anchor="t">
            <a:norm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14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E7B3CF51-0296-0FBE-51B2-9EF91BFBC0D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31966" y="4610553"/>
            <a:ext cx="2454686" cy="275401"/>
          </a:xfrm>
        </p:spPr>
        <p:txBody>
          <a:bodyPr lIns="0" tIns="45720" rIns="0" anchor="ctr">
            <a:no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2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1E1A00DC-FEC1-188A-907B-D2A2DC74C9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50350" y="4978727"/>
            <a:ext cx="2454686" cy="915436"/>
          </a:xfrm>
        </p:spPr>
        <p:txBody>
          <a:bodyPr lIns="0" tIns="0" rIns="0" bIns="0" anchor="t">
            <a:norm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14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FD384397-8559-CE08-1083-37FCB2D354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50350" y="4610553"/>
            <a:ext cx="2454686" cy="275401"/>
          </a:xfrm>
        </p:spPr>
        <p:txBody>
          <a:bodyPr lIns="0" tIns="45720" rIns="0" anchor="ctr">
            <a:no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2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pic>
        <p:nvPicPr>
          <p:cNvPr id="6" name="Picture 5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40B2E797-6EB5-1FC6-3555-7626004025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000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KPI/ 4 Sta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0AAD11-FDA5-7C5B-85B7-2A3FCAD5A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038EF0-E226-E744-C3DB-0F861546D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739874-F8AA-B4E3-DF4C-3498B9777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0ACB8376-CB0C-2BF3-F6AD-1C84DA128B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125" y="701041"/>
            <a:ext cx="8781812" cy="429447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62BEDA8D-003F-303B-C4C7-694EA7D6803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9125" y="1130488"/>
            <a:ext cx="8781812" cy="365126"/>
          </a:xfrm>
        </p:spPr>
        <p:txBody>
          <a:bodyPr lIns="0" tIns="0" rIns="0" bIns="0" anchor="ctr">
            <a:normAutofit/>
          </a:bodyPr>
          <a:lstStyle>
            <a:lvl1pPr marL="0" indent="0" algn="l" defTabSz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9576C2-152E-493C-93F4-5D5762725D4E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AAC4B8-913C-5431-3BAC-018187916429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D260419-C478-737E-404D-1E43E47916C4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9DBA1C4-512C-1BB9-1289-77FE71B3B5F8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C042490-ADF4-F472-FE48-657506BE9C96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D5BC1D48-B723-C755-B567-8D7ED32D7A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2386" y="5007302"/>
            <a:ext cx="2329223" cy="915436"/>
          </a:xfrm>
        </p:spPr>
        <p:txBody>
          <a:bodyPr lIns="0" tIns="0" rIns="0" bIns="0" anchor="t">
            <a:norm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14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B4C7D8E5-718A-0FFF-1FF4-D9F1E7E3B44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2386" y="4639128"/>
            <a:ext cx="2329223" cy="275401"/>
          </a:xfrm>
        </p:spPr>
        <p:txBody>
          <a:bodyPr lIns="0" tIns="45720" rIns="0" anchor="ctr">
            <a:no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2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64A3770E-1108-B9BC-D8D7-D1FBF46B0DE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29881" y="5007302"/>
            <a:ext cx="2329223" cy="915436"/>
          </a:xfrm>
        </p:spPr>
        <p:txBody>
          <a:bodyPr lIns="0" tIns="0" rIns="0" bIns="0" anchor="t">
            <a:norm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14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132FD3EA-0CB9-5457-791C-4C2AE9B462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429881" y="4639128"/>
            <a:ext cx="2329223" cy="275401"/>
          </a:xfrm>
        </p:spPr>
        <p:txBody>
          <a:bodyPr lIns="0" tIns="45720" rIns="0" anchor="ctr">
            <a:no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2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56B23DD3-9B51-AC1A-1542-02DF9813823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3086" y="5007302"/>
            <a:ext cx="2329223" cy="915436"/>
          </a:xfrm>
        </p:spPr>
        <p:txBody>
          <a:bodyPr lIns="0" tIns="0" rIns="0" bIns="0" anchor="t">
            <a:norm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14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8414D158-D94C-5C60-284B-D3FA67CF007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3086" y="4639128"/>
            <a:ext cx="2329223" cy="275401"/>
          </a:xfrm>
        </p:spPr>
        <p:txBody>
          <a:bodyPr lIns="0" tIns="45720" rIns="0" anchor="ctr">
            <a:no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2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B2C5CE4C-2A82-9F5A-6140-6DBA2935B4B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13147" y="5007302"/>
            <a:ext cx="2329223" cy="915436"/>
          </a:xfrm>
        </p:spPr>
        <p:txBody>
          <a:bodyPr lIns="0" tIns="0" rIns="0" bIns="0" anchor="t">
            <a:norm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14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2012E6C5-8834-4B8A-BE35-9938C90E502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013147" y="4639128"/>
            <a:ext cx="2329223" cy="275401"/>
          </a:xfrm>
        </p:spPr>
        <p:txBody>
          <a:bodyPr lIns="0" tIns="45720" rIns="0" anchor="ctr">
            <a:noAutofit/>
          </a:bodyPr>
          <a:lstStyle>
            <a:lvl1pPr marL="0" indent="0" algn="ctr" defTabSz="0">
              <a:lnSpc>
                <a:spcPct val="100000"/>
              </a:lnSpc>
              <a:spcBef>
                <a:spcPts val="0"/>
              </a:spcBef>
              <a:buNone/>
              <a:defRPr sz="2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pic>
        <p:nvPicPr>
          <p:cNvPr id="6" name="Picture 5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BCF1EB98-32D8-E3C0-5851-471CDBE2F6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32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1751F-B4A2-5F78-FA93-54E51C757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5205F-730B-9DF0-013A-8ECCF0601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C25A4F-0D1E-E56B-5EE4-4DF0ABACE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58" name="Title 4">
            <a:extLst>
              <a:ext uri="{FF2B5EF4-FFF2-40B4-BE49-F238E27FC236}">
                <a16:creationId xmlns:a16="http://schemas.microsoft.com/office/drawing/2014/main" id="{D852C295-F740-B672-FC02-E98F6C1951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125" y="701041"/>
            <a:ext cx="8781812" cy="429447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D57CCA2E-8EB3-6149-CFA9-94322BEE5FD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9125" y="1130488"/>
            <a:ext cx="8781812" cy="365126"/>
          </a:xfrm>
        </p:spPr>
        <p:txBody>
          <a:bodyPr lIns="0" tIns="0" rIns="0" bIns="0" anchor="ctr">
            <a:normAutofit/>
          </a:bodyPr>
          <a:lstStyle>
            <a:lvl1pPr marL="0" indent="0" algn="l" defTabSz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5366800-8D73-20E5-CD73-0AA2D3D1EFAB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619125" y="1666875"/>
            <a:ext cx="10976610" cy="459168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6FD47DA-9F8D-FDE8-3AA2-33F302C5EBF4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2BFA06-DE83-7AD1-FB72-A1D3C77EFD62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E939068-134F-DB62-53E4-2304DEBD36FE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9737767-2ECF-EE54-46CE-596EABEF4F13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2234BB9-7EC5-5B6F-C5E2-26F5CBAA1413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Picture 6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1D8DEBBD-CA65-80E7-CCA0-93380FAC06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9087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1751F-B4A2-5F78-FA93-54E51C757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5205F-730B-9DF0-013A-8ECCF0601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C25A4F-0D1E-E56B-5EE4-4DF0ABACE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58" name="Title 4">
            <a:extLst>
              <a:ext uri="{FF2B5EF4-FFF2-40B4-BE49-F238E27FC236}">
                <a16:creationId xmlns:a16="http://schemas.microsoft.com/office/drawing/2014/main" id="{D852C295-F740-B672-FC02-E98F6C1951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125" y="701041"/>
            <a:ext cx="8781812" cy="429447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D57CCA2E-8EB3-6149-CFA9-94322BEE5FD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9125" y="1130488"/>
            <a:ext cx="8781812" cy="365126"/>
          </a:xfrm>
        </p:spPr>
        <p:txBody>
          <a:bodyPr lIns="0" tIns="0" rIns="0" bIns="0" anchor="ctr">
            <a:normAutofit/>
          </a:bodyPr>
          <a:lstStyle>
            <a:lvl1pPr marL="0" indent="0" algn="l" defTabSz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57B1E02-CDB5-069D-63FA-1150F341CDD3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EDC10F7-43F9-04F7-EE80-1BF710BA3DEA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CDA561D-2589-410D-0815-1B6B296DE9C3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rgbClr val="F28A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C2F9F1-1835-F242-01DB-1B66181EA10B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A55130C-C036-09D2-B710-496480A2C68A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" name="Picture 5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65FB8F7D-92B3-BB5A-BC4E-9B5EAADF2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296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90F3A743-C382-D4F7-5111-2DDF6A763938}"/>
              </a:ext>
            </a:extLst>
          </p:cNvPr>
          <p:cNvGrpSpPr/>
          <p:nvPr userDrawn="1"/>
        </p:nvGrpSpPr>
        <p:grpSpPr>
          <a:xfrm>
            <a:off x="4179276" y="12938"/>
            <a:ext cx="8012724" cy="6845062"/>
            <a:chOff x="4179276" y="53968"/>
            <a:chExt cx="8012724" cy="6845062"/>
          </a:xfrm>
          <a:solidFill>
            <a:srgbClr val="393E78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014A795-6D0F-CBC4-A230-C4CFEE009BE2}"/>
                </a:ext>
              </a:extLst>
            </p:cNvPr>
            <p:cNvSpPr/>
            <p:nvPr userDrawn="1"/>
          </p:nvSpPr>
          <p:spPr>
            <a:xfrm>
              <a:off x="4179276" y="53968"/>
              <a:ext cx="8012724" cy="3899216"/>
            </a:xfrm>
            <a:custGeom>
              <a:avLst/>
              <a:gdLst>
                <a:gd name="connsiteX0" fmla="*/ 8012724 w 8012724"/>
                <a:gd name="connsiteY0" fmla="*/ 0 h 3899216"/>
                <a:gd name="connsiteX1" fmla="*/ 8012724 w 8012724"/>
                <a:gd name="connsiteY1" fmla="*/ 2004167 h 3899216"/>
                <a:gd name="connsiteX2" fmla="*/ 7777161 w 8012724"/>
                <a:gd name="connsiteY2" fmla="*/ 2048007 h 3899216"/>
                <a:gd name="connsiteX3" fmla="*/ 30516 w 8012724"/>
                <a:gd name="connsiteY3" fmla="*/ 2954426 h 3899216"/>
                <a:gd name="connsiteX4" fmla="*/ 0 w 8012724"/>
                <a:gd name="connsiteY4" fmla="*/ 2896341 h 3899216"/>
                <a:gd name="connsiteX5" fmla="*/ 0 w 8012724"/>
                <a:gd name="connsiteY5" fmla="*/ 951099 h 3899216"/>
                <a:gd name="connsiteX6" fmla="*/ 30516 w 8012724"/>
                <a:gd name="connsiteY6" fmla="*/ 948144 h 3899216"/>
                <a:gd name="connsiteX7" fmla="*/ 7842006 w 8012724"/>
                <a:gd name="connsiteY7" fmla="*/ 27426 h 3899216"/>
                <a:gd name="connsiteX8" fmla="*/ 8012724 w 8012724"/>
                <a:gd name="connsiteY8" fmla="*/ 0 h 389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2724" h="3899216">
                  <a:moveTo>
                    <a:pt x="8012724" y="0"/>
                  </a:moveTo>
                  <a:lnTo>
                    <a:pt x="8012724" y="2004167"/>
                  </a:lnTo>
                  <a:lnTo>
                    <a:pt x="7777161" y="2048007"/>
                  </a:lnTo>
                  <a:cubicBezTo>
                    <a:pt x="5194675" y="2600494"/>
                    <a:pt x="2613060" y="5303312"/>
                    <a:pt x="30516" y="2954426"/>
                  </a:cubicBezTo>
                  <a:cubicBezTo>
                    <a:pt x="13785" y="2938677"/>
                    <a:pt x="0" y="2912090"/>
                    <a:pt x="0" y="2896341"/>
                  </a:cubicBezTo>
                  <a:lnTo>
                    <a:pt x="0" y="951099"/>
                  </a:lnTo>
                  <a:cubicBezTo>
                    <a:pt x="0" y="933377"/>
                    <a:pt x="13785" y="932395"/>
                    <a:pt x="30516" y="948144"/>
                  </a:cubicBezTo>
                  <a:cubicBezTo>
                    <a:pt x="2634346" y="3316359"/>
                    <a:pt x="5238176" y="548109"/>
                    <a:pt x="7842006" y="27426"/>
                  </a:cubicBezTo>
                  <a:lnTo>
                    <a:pt x="801272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B2399E3-028A-C5F3-2101-74F227EA24A3}"/>
                </a:ext>
              </a:extLst>
            </p:cNvPr>
            <p:cNvSpPr/>
            <p:nvPr userDrawn="1"/>
          </p:nvSpPr>
          <p:spPr>
            <a:xfrm>
              <a:off x="5815410" y="4064326"/>
              <a:ext cx="6376590" cy="2834704"/>
            </a:xfrm>
            <a:custGeom>
              <a:avLst/>
              <a:gdLst>
                <a:gd name="connsiteX0" fmla="*/ 6376590 w 6376590"/>
                <a:gd name="connsiteY0" fmla="*/ 0 h 2834704"/>
                <a:gd name="connsiteX1" fmla="*/ 6376590 w 6376590"/>
                <a:gd name="connsiteY1" fmla="*/ 2007118 h 2834704"/>
                <a:gd name="connsiteX2" fmla="*/ 6089032 w 6376590"/>
                <a:gd name="connsiteY2" fmla="*/ 2062788 h 2834704"/>
                <a:gd name="connsiteX3" fmla="*/ 4069527 w 6376590"/>
                <a:gd name="connsiteY3" fmla="*/ 2818503 h 2834704"/>
                <a:gd name="connsiteX4" fmla="*/ 4034410 w 6376590"/>
                <a:gd name="connsiteY4" fmla="*/ 2834704 h 2834704"/>
                <a:gd name="connsiteX5" fmla="*/ 0 w 6376590"/>
                <a:gd name="connsiteY5" fmla="*/ 2834704 h 2834704"/>
                <a:gd name="connsiteX6" fmla="*/ 0 w 6376590"/>
                <a:gd name="connsiteY6" fmla="*/ 1856025 h 2834704"/>
                <a:gd name="connsiteX7" fmla="*/ 30515 w 6376590"/>
                <a:gd name="connsiteY7" fmla="*/ 1831410 h 2834704"/>
                <a:gd name="connsiteX8" fmla="*/ 6192157 w 6376590"/>
                <a:gd name="connsiteY8" fmla="*/ 33281 h 2834704"/>
                <a:gd name="connsiteX9" fmla="*/ 6376590 w 6376590"/>
                <a:gd name="connsiteY9" fmla="*/ 0 h 283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6590" h="2834704">
                  <a:moveTo>
                    <a:pt x="6376590" y="0"/>
                  </a:moveTo>
                  <a:lnTo>
                    <a:pt x="6376590" y="2007118"/>
                  </a:lnTo>
                  <a:lnTo>
                    <a:pt x="6089032" y="2062788"/>
                  </a:lnTo>
                  <a:cubicBezTo>
                    <a:pt x="5415864" y="2214383"/>
                    <a:pt x="4742696" y="2508822"/>
                    <a:pt x="4069527" y="2818503"/>
                  </a:cubicBezTo>
                  <a:lnTo>
                    <a:pt x="4034410" y="2834704"/>
                  </a:lnTo>
                  <a:lnTo>
                    <a:pt x="0" y="2834704"/>
                  </a:lnTo>
                  <a:lnTo>
                    <a:pt x="0" y="1856025"/>
                  </a:lnTo>
                  <a:cubicBezTo>
                    <a:pt x="0" y="1838303"/>
                    <a:pt x="13775" y="1827473"/>
                    <a:pt x="30515" y="1831410"/>
                  </a:cubicBezTo>
                  <a:cubicBezTo>
                    <a:pt x="2084720" y="2257703"/>
                    <a:pt x="4138011" y="450077"/>
                    <a:pt x="6192157" y="33281"/>
                  </a:cubicBezTo>
                  <a:lnTo>
                    <a:pt x="637659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B7F29-FECD-C8F4-77CF-23D0363D6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A95FD-24CD-2307-BCEF-7A76A9D1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E6264-3D9E-5AA2-BE43-D203A6C2A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2" name="Text Placeholder 17">
            <a:extLst>
              <a:ext uri="{FF2B5EF4-FFF2-40B4-BE49-F238E27FC236}">
                <a16:creationId xmlns:a16="http://schemas.microsoft.com/office/drawing/2014/main" id="{D5969957-DBB4-00F1-3E34-4238A1A373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526" y="3738007"/>
            <a:ext cx="5279360" cy="2189497"/>
          </a:xfrm>
        </p:spPr>
        <p:txBody>
          <a:bodyPr lIns="0" anchor="t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FE175EC-76DC-A14F-6527-83578E67A42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1245" y="2891701"/>
            <a:ext cx="5272731" cy="833477"/>
          </a:xfrm>
        </p:spPr>
        <p:txBody>
          <a:bodyPr lIns="0" anchor="ctr">
            <a:normAutofit/>
          </a:bodyPr>
          <a:lstStyle>
            <a:lvl1pPr algn="l">
              <a:lnSpc>
                <a:spcPct val="100000"/>
              </a:lnSpc>
              <a:defRPr sz="4000" b="1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PK" dirty="0"/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54D2DF1-6EF9-9602-60EA-0E0CEC8A6F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5052" y="879617"/>
            <a:ext cx="5272731" cy="5098766"/>
          </a:xfrm>
          <a:prstGeom prst="roundRect">
            <a:avLst>
              <a:gd name="adj" fmla="val 3302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2B2D7E22-AE08-61A7-DBCF-2B0B8103AF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" y="367923"/>
            <a:ext cx="3270624" cy="102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753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88D2F55-502F-D535-BA94-29FDB7E60F30}"/>
              </a:ext>
            </a:extLst>
          </p:cNvPr>
          <p:cNvGrpSpPr/>
          <p:nvPr userDrawn="1"/>
        </p:nvGrpSpPr>
        <p:grpSpPr>
          <a:xfrm>
            <a:off x="4179276" y="12938"/>
            <a:ext cx="8012724" cy="6845062"/>
            <a:chOff x="4179276" y="53968"/>
            <a:chExt cx="8012724" cy="6845062"/>
          </a:xfrm>
          <a:solidFill>
            <a:srgbClr val="393E78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61555C1-CB03-90BD-074D-1158B86109D1}"/>
                </a:ext>
              </a:extLst>
            </p:cNvPr>
            <p:cNvSpPr/>
            <p:nvPr userDrawn="1"/>
          </p:nvSpPr>
          <p:spPr>
            <a:xfrm>
              <a:off x="4179276" y="53968"/>
              <a:ext cx="8012724" cy="3899216"/>
            </a:xfrm>
            <a:custGeom>
              <a:avLst/>
              <a:gdLst>
                <a:gd name="connsiteX0" fmla="*/ 8012724 w 8012724"/>
                <a:gd name="connsiteY0" fmla="*/ 0 h 3899216"/>
                <a:gd name="connsiteX1" fmla="*/ 8012724 w 8012724"/>
                <a:gd name="connsiteY1" fmla="*/ 2004167 h 3899216"/>
                <a:gd name="connsiteX2" fmla="*/ 7777161 w 8012724"/>
                <a:gd name="connsiteY2" fmla="*/ 2048007 h 3899216"/>
                <a:gd name="connsiteX3" fmla="*/ 30516 w 8012724"/>
                <a:gd name="connsiteY3" fmla="*/ 2954426 h 3899216"/>
                <a:gd name="connsiteX4" fmla="*/ 0 w 8012724"/>
                <a:gd name="connsiteY4" fmla="*/ 2896341 h 3899216"/>
                <a:gd name="connsiteX5" fmla="*/ 0 w 8012724"/>
                <a:gd name="connsiteY5" fmla="*/ 951099 h 3899216"/>
                <a:gd name="connsiteX6" fmla="*/ 30516 w 8012724"/>
                <a:gd name="connsiteY6" fmla="*/ 948144 h 3899216"/>
                <a:gd name="connsiteX7" fmla="*/ 7842006 w 8012724"/>
                <a:gd name="connsiteY7" fmla="*/ 27426 h 3899216"/>
                <a:gd name="connsiteX8" fmla="*/ 8012724 w 8012724"/>
                <a:gd name="connsiteY8" fmla="*/ 0 h 389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2724" h="3899216">
                  <a:moveTo>
                    <a:pt x="8012724" y="0"/>
                  </a:moveTo>
                  <a:lnTo>
                    <a:pt x="8012724" y="2004167"/>
                  </a:lnTo>
                  <a:lnTo>
                    <a:pt x="7777161" y="2048007"/>
                  </a:lnTo>
                  <a:cubicBezTo>
                    <a:pt x="5194675" y="2600494"/>
                    <a:pt x="2613060" y="5303312"/>
                    <a:pt x="30516" y="2954426"/>
                  </a:cubicBezTo>
                  <a:cubicBezTo>
                    <a:pt x="13785" y="2938677"/>
                    <a:pt x="0" y="2912090"/>
                    <a:pt x="0" y="2896341"/>
                  </a:cubicBezTo>
                  <a:lnTo>
                    <a:pt x="0" y="951099"/>
                  </a:lnTo>
                  <a:cubicBezTo>
                    <a:pt x="0" y="933377"/>
                    <a:pt x="13785" y="932395"/>
                    <a:pt x="30516" y="948144"/>
                  </a:cubicBezTo>
                  <a:cubicBezTo>
                    <a:pt x="2634346" y="3316359"/>
                    <a:pt x="5238176" y="548109"/>
                    <a:pt x="7842006" y="27426"/>
                  </a:cubicBezTo>
                  <a:lnTo>
                    <a:pt x="801272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581E387-1BCD-C50F-33DF-65CF19067A98}"/>
                </a:ext>
              </a:extLst>
            </p:cNvPr>
            <p:cNvSpPr/>
            <p:nvPr userDrawn="1"/>
          </p:nvSpPr>
          <p:spPr>
            <a:xfrm>
              <a:off x="5815410" y="4064326"/>
              <a:ext cx="6376590" cy="2834704"/>
            </a:xfrm>
            <a:custGeom>
              <a:avLst/>
              <a:gdLst>
                <a:gd name="connsiteX0" fmla="*/ 6376590 w 6376590"/>
                <a:gd name="connsiteY0" fmla="*/ 0 h 2834704"/>
                <a:gd name="connsiteX1" fmla="*/ 6376590 w 6376590"/>
                <a:gd name="connsiteY1" fmla="*/ 2007118 h 2834704"/>
                <a:gd name="connsiteX2" fmla="*/ 6089032 w 6376590"/>
                <a:gd name="connsiteY2" fmla="*/ 2062788 h 2834704"/>
                <a:gd name="connsiteX3" fmla="*/ 4069527 w 6376590"/>
                <a:gd name="connsiteY3" fmla="*/ 2818503 h 2834704"/>
                <a:gd name="connsiteX4" fmla="*/ 4034410 w 6376590"/>
                <a:gd name="connsiteY4" fmla="*/ 2834704 h 2834704"/>
                <a:gd name="connsiteX5" fmla="*/ 0 w 6376590"/>
                <a:gd name="connsiteY5" fmla="*/ 2834704 h 2834704"/>
                <a:gd name="connsiteX6" fmla="*/ 0 w 6376590"/>
                <a:gd name="connsiteY6" fmla="*/ 1856025 h 2834704"/>
                <a:gd name="connsiteX7" fmla="*/ 30515 w 6376590"/>
                <a:gd name="connsiteY7" fmla="*/ 1831410 h 2834704"/>
                <a:gd name="connsiteX8" fmla="*/ 6192157 w 6376590"/>
                <a:gd name="connsiteY8" fmla="*/ 33281 h 2834704"/>
                <a:gd name="connsiteX9" fmla="*/ 6376590 w 6376590"/>
                <a:gd name="connsiteY9" fmla="*/ 0 h 283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6590" h="2834704">
                  <a:moveTo>
                    <a:pt x="6376590" y="0"/>
                  </a:moveTo>
                  <a:lnTo>
                    <a:pt x="6376590" y="2007118"/>
                  </a:lnTo>
                  <a:lnTo>
                    <a:pt x="6089032" y="2062788"/>
                  </a:lnTo>
                  <a:cubicBezTo>
                    <a:pt x="5415864" y="2214383"/>
                    <a:pt x="4742696" y="2508822"/>
                    <a:pt x="4069527" y="2818503"/>
                  </a:cubicBezTo>
                  <a:lnTo>
                    <a:pt x="4034410" y="2834704"/>
                  </a:lnTo>
                  <a:lnTo>
                    <a:pt x="0" y="2834704"/>
                  </a:lnTo>
                  <a:lnTo>
                    <a:pt x="0" y="1856025"/>
                  </a:lnTo>
                  <a:cubicBezTo>
                    <a:pt x="0" y="1838303"/>
                    <a:pt x="13775" y="1827473"/>
                    <a:pt x="30515" y="1831410"/>
                  </a:cubicBezTo>
                  <a:cubicBezTo>
                    <a:pt x="2084720" y="2257703"/>
                    <a:pt x="4138011" y="450077"/>
                    <a:pt x="6192157" y="33281"/>
                  </a:cubicBezTo>
                  <a:lnTo>
                    <a:pt x="637659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B7F29-FECD-C8F4-77CF-23D0363D6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A95FD-24CD-2307-BCEF-7A76A9D1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E6264-3D9E-5AA2-BE43-D203A6C2A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2" name="Text Placeholder 17">
            <a:extLst>
              <a:ext uri="{FF2B5EF4-FFF2-40B4-BE49-F238E27FC236}">
                <a16:creationId xmlns:a16="http://schemas.microsoft.com/office/drawing/2014/main" id="{D5969957-DBB4-00F1-3E34-4238A1A373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7326" y="3874864"/>
            <a:ext cx="5743575" cy="296863"/>
          </a:xfrm>
        </p:spPr>
        <p:txBody>
          <a:bodyPr anchor="ctr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FB0D9471-2393-CBF6-9C0B-649CA77C6A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27326" y="4284270"/>
            <a:ext cx="5743575" cy="296863"/>
          </a:xfrm>
        </p:spPr>
        <p:txBody>
          <a:bodyPr anchor="ctr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519C05D9-E517-C556-2B21-48172C227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7326" y="4668445"/>
            <a:ext cx="5743575" cy="296863"/>
          </a:xfrm>
        </p:spPr>
        <p:txBody>
          <a:bodyPr anchor="ctr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50BC0C6E-BA02-8EBD-97D5-ED284638C61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7326" y="5052620"/>
            <a:ext cx="5743575" cy="296863"/>
          </a:xfrm>
        </p:spPr>
        <p:txBody>
          <a:bodyPr anchor="ctr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FE175EC-76DC-A14F-6527-83578E67A42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1245" y="2891701"/>
            <a:ext cx="6139657" cy="833477"/>
          </a:xfrm>
        </p:spPr>
        <p:txBody>
          <a:bodyPr lIns="0" anchor="ctr">
            <a:normAutofit/>
          </a:bodyPr>
          <a:lstStyle>
            <a:lvl1pPr algn="l">
              <a:lnSpc>
                <a:spcPct val="100000"/>
              </a:lnSpc>
              <a:defRPr sz="4000" b="1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PK" dirty="0"/>
          </a:p>
        </p:txBody>
      </p:sp>
      <p:grpSp>
        <p:nvGrpSpPr>
          <p:cNvPr id="23" name="Graphic 16">
            <a:extLst>
              <a:ext uri="{FF2B5EF4-FFF2-40B4-BE49-F238E27FC236}">
                <a16:creationId xmlns:a16="http://schemas.microsoft.com/office/drawing/2014/main" id="{D19581AC-6029-302C-B198-D74EF5FC0A7D}"/>
              </a:ext>
            </a:extLst>
          </p:cNvPr>
          <p:cNvGrpSpPr/>
          <p:nvPr userDrawn="1"/>
        </p:nvGrpSpPr>
        <p:grpSpPr>
          <a:xfrm>
            <a:off x="695545" y="4751368"/>
            <a:ext cx="162615" cy="125131"/>
            <a:chOff x="5938837" y="3049904"/>
            <a:chExt cx="311562" cy="239744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3F7B150-3758-ADE7-849B-133484FD506E}"/>
                </a:ext>
              </a:extLst>
            </p:cNvPr>
            <p:cNvSpPr/>
            <p:nvPr/>
          </p:nvSpPr>
          <p:spPr>
            <a:xfrm>
              <a:off x="5965602" y="3049904"/>
              <a:ext cx="257936" cy="147066"/>
            </a:xfrm>
            <a:custGeom>
              <a:avLst/>
              <a:gdLst>
                <a:gd name="connsiteX0" fmla="*/ 257937 w 257936"/>
                <a:gd name="connsiteY0" fmla="*/ 0 h 147066"/>
                <a:gd name="connsiteX1" fmla="*/ 0 w 257936"/>
                <a:gd name="connsiteY1" fmla="*/ 0 h 147066"/>
                <a:gd name="connsiteX2" fmla="*/ 128969 w 257936"/>
                <a:gd name="connsiteY2" fmla="*/ 147066 h 14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936" h="147066">
                  <a:moveTo>
                    <a:pt x="257937" y="0"/>
                  </a:moveTo>
                  <a:lnTo>
                    <a:pt x="0" y="0"/>
                  </a:lnTo>
                  <a:lnTo>
                    <a:pt x="128969" y="1470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0EA79E4-EC7D-1759-2D5B-6AAFDDF364D9}"/>
                </a:ext>
              </a:extLst>
            </p:cNvPr>
            <p:cNvSpPr/>
            <p:nvPr/>
          </p:nvSpPr>
          <p:spPr>
            <a:xfrm>
              <a:off x="5938837" y="3067907"/>
              <a:ext cx="311562" cy="221741"/>
            </a:xfrm>
            <a:custGeom>
              <a:avLst/>
              <a:gdLst>
                <a:gd name="connsiteX0" fmla="*/ 155734 w 311562"/>
                <a:gd name="connsiteY0" fmla="*/ 177546 h 221741"/>
                <a:gd name="connsiteX1" fmla="*/ 0 w 311562"/>
                <a:gd name="connsiteY1" fmla="*/ 0 h 221741"/>
                <a:gd name="connsiteX2" fmla="*/ 0 w 311562"/>
                <a:gd name="connsiteY2" fmla="*/ 221742 h 221741"/>
                <a:gd name="connsiteX3" fmla="*/ 311563 w 311562"/>
                <a:gd name="connsiteY3" fmla="*/ 221742 h 221741"/>
                <a:gd name="connsiteX4" fmla="*/ 311563 w 311562"/>
                <a:gd name="connsiteY4" fmla="*/ 0 h 22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562" h="221741">
                  <a:moveTo>
                    <a:pt x="155734" y="177546"/>
                  </a:moveTo>
                  <a:lnTo>
                    <a:pt x="0" y="0"/>
                  </a:lnTo>
                  <a:lnTo>
                    <a:pt x="0" y="221742"/>
                  </a:lnTo>
                  <a:lnTo>
                    <a:pt x="311563" y="221742"/>
                  </a:lnTo>
                  <a:lnTo>
                    <a:pt x="3115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 dirty="0"/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D03A1F4-A23F-F1D7-B42D-5B1116C60A33}"/>
              </a:ext>
            </a:extLst>
          </p:cNvPr>
          <p:cNvSpPr/>
          <p:nvPr userDrawn="1"/>
        </p:nvSpPr>
        <p:spPr>
          <a:xfrm>
            <a:off x="715505" y="3948914"/>
            <a:ext cx="122695" cy="161274"/>
          </a:xfrm>
          <a:custGeom>
            <a:avLst/>
            <a:gdLst>
              <a:gd name="connsiteX0" fmla="*/ 117539 w 235077"/>
              <a:gd name="connsiteY0" fmla="*/ 0 h 308991"/>
              <a:gd name="connsiteX1" fmla="*/ 0 w 235077"/>
              <a:gd name="connsiteY1" fmla="*/ 117538 h 308991"/>
              <a:gd name="connsiteX2" fmla="*/ 117539 w 235077"/>
              <a:gd name="connsiteY2" fmla="*/ 308991 h 308991"/>
              <a:gd name="connsiteX3" fmla="*/ 235077 w 235077"/>
              <a:gd name="connsiteY3" fmla="*/ 117538 h 308991"/>
              <a:gd name="connsiteX4" fmla="*/ 117539 w 235077"/>
              <a:gd name="connsiteY4" fmla="*/ 0 h 308991"/>
              <a:gd name="connsiteX5" fmla="*/ 117539 w 235077"/>
              <a:gd name="connsiteY5" fmla="*/ 158496 h 308991"/>
              <a:gd name="connsiteX6" fmla="*/ 70961 w 235077"/>
              <a:gd name="connsiteY6" fmla="*/ 111919 h 308991"/>
              <a:gd name="connsiteX7" fmla="*/ 117539 w 235077"/>
              <a:gd name="connsiteY7" fmla="*/ 65342 h 308991"/>
              <a:gd name="connsiteX8" fmla="*/ 164116 w 235077"/>
              <a:gd name="connsiteY8" fmla="*/ 111919 h 308991"/>
              <a:gd name="connsiteX9" fmla="*/ 117539 w 235077"/>
              <a:gd name="connsiteY9" fmla="*/ 158496 h 308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077" h="308991">
                <a:moveTo>
                  <a:pt x="117539" y="0"/>
                </a:moveTo>
                <a:cubicBezTo>
                  <a:pt x="52578" y="0"/>
                  <a:pt x="0" y="52673"/>
                  <a:pt x="0" y="117538"/>
                </a:cubicBezTo>
                <a:cubicBezTo>
                  <a:pt x="0" y="182404"/>
                  <a:pt x="117539" y="308991"/>
                  <a:pt x="117539" y="308991"/>
                </a:cubicBezTo>
                <a:cubicBezTo>
                  <a:pt x="117539" y="308991"/>
                  <a:pt x="235077" y="182499"/>
                  <a:pt x="235077" y="117538"/>
                </a:cubicBezTo>
                <a:cubicBezTo>
                  <a:pt x="235077" y="52578"/>
                  <a:pt x="182499" y="0"/>
                  <a:pt x="117539" y="0"/>
                </a:cubicBezTo>
                <a:close/>
                <a:moveTo>
                  <a:pt x="117539" y="158496"/>
                </a:moveTo>
                <a:cubicBezTo>
                  <a:pt x="91821" y="158496"/>
                  <a:pt x="70961" y="137636"/>
                  <a:pt x="70961" y="111919"/>
                </a:cubicBezTo>
                <a:cubicBezTo>
                  <a:pt x="70961" y="86201"/>
                  <a:pt x="91821" y="65342"/>
                  <a:pt x="117539" y="65342"/>
                </a:cubicBezTo>
                <a:cubicBezTo>
                  <a:pt x="143256" y="65342"/>
                  <a:pt x="164116" y="86201"/>
                  <a:pt x="164116" y="111919"/>
                </a:cubicBezTo>
                <a:cubicBezTo>
                  <a:pt x="164116" y="137636"/>
                  <a:pt x="143256" y="158496"/>
                  <a:pt x="117539" y="15849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PK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2D5BF9F-CADF-01C8-EAD3-34766CAB3A1E}"/>
              </a:ext>
            </a:extLst>
          </p:cNvPr>
          <p:cNvSpPr/>
          <p:nvPr userDrawn="1"/>
        </p:nvSpPr>
        <p:spPr>
          <a:xfrm>
            <a:off x="697430" y="4351356"/>
            <a:ext cx="158844" cy="158844"/>
          </a:xfrm>
          <a:custGeom>
            <a:avLst/>
            <a:gdLst>
              <a:gd name="connsiteX0" fmla="*/ 147163 w 304337"/>
              <a:gd name="connsiteY0" fmla="*/ 214325 h 304337"/>
              <a:gd name="connsiteX1" fmla="*/ 90013 w 304337"/>
              <a:gd name="connsiteY1" fmla="*/ 157175 h 304337"/>
              <a:gd name="connsiteX2" fmla="*/ 90013 w 304337"/>
              <a:gd name="connsiteY2" fmla="*/ 134886 h 304337"/>
              <a:gd name="connsiteX3" fmla="*/ 140115 w 304337"/>
              <a:gd name="connsiteY3" fmla="*/ 84785 h 304337"/>
              <a:gd name="connsiteX4" fmla="*/ 57247 w 304337"/>
              <a:gd name="connsiteY4" fmla="*/ 1917 h 304337"/>
              <a:gd name="connsiteX5" fmla="*/ 48103 w 304337"/>
              <a:gd name="connsiteY5" fmla="*/ 2012 h 304337"/>
              <a:gd name="connsiteX6" fmla="*/ 52675 w 304337"/>
              <a:gd name="connsiteY6" fmla="*/ 251663 h 304337"/>
              <a:gd name="connsiteX7" fmla="*/ 302326 w 304337"/>
              <a:gd name="connsiteY7" fmla="*/ 256235 h 304337"/>
              <a:gd name="connsiteX8" fmla="*/ 302421 w 304337"/>
              <a:gd name="connsiteY8" fmla="*/ 246995 h 304337"/>
              <a:gd name="connsiteX9" fmla="*/ 219553 w 304337"/>
              <a:gd name="connsiteY9" fmla="*/ 164128 h 304337"/>
              <a:gd name="connsiteX10" fmla="*/ 169452 w 304337"/>
              <a:gd name="connsiteY10" fmla="*/ 214229 h 304337"/>
              <a:gd name="connsiteX11" fmla="*/ 147163 w 304337"/>
              <a:gd name="connsiteY11" fmla="*/ 214325 h 304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4337" h="304337">
                <a:moveTo>
                  <a:pt x="147163" y="214325"/>
                </a:moveTo>
                <a:lnTo>
                  <a:pt x="90013" y="157175"/>
                </a:lnTo>
                <a:cubicBezTo>
                  <a:pt x="83822" y="150983"/>
                  <a:pt x="83822" y="141077"/>
                  <a:pt x="90013" y="134886"/>
                </a:cubicBezTo>
                <a:lnTo>
                  <a:pt x="140115" y="84785"/>
                </a:lnTo>
                <a:lnTo>
                  <a:pt x="57247" y="1917"/>
                </a:lnTo>
                <a:cubicBezTo>
                  <a:pt x="54676" y="-655"/>
                  <a:pt x="50485" y="-655"/>
                  <a:pt x="48103" y="2012"/>
                </a:cubicBezTo>
                <a:cubicBezTo>
                  <a:pt x="-17524" y="72593"/>
                  <a:pt x="-16000" y="182987"/>
                  <a:pt x="52675" y="251663"/>
                </a:cubicBezTo>
                <a:cubicBezTo>
                  <a:pt x="121351" y="320338"/>
                  <a:pt x="231841" y="321862"/>
                  <a:pt x="302326" y="256235"/>
                </a:cubicBezTo>
                <a:cubicBezTo>
                  <a:pt x="304993" y="253758"/>
                  <a:pt x="304993" y="249567"/>
                  <a:pt x="302421" y="246995"/>
                </a:cubicBezTo>
                <a:lnTo>
                  <a:pt x="219553" y="164128"/>
                </a:lnTo>
                <a:lnTo>
                  <a:pt x="169452" y="214229"/>
                </a:lnTo>
                <a:cubicBezTo>
                  <a:pt x="163261" y="220421"/>
                  <a:pt x="153355" y="220421"/>
                  <a:pt x="147163" y="2143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PK" dirty="0"/>
          </a:p>
        </p:txBody>
      </p:sp>
      <p:grpSp>
        <p:nvGrpSpPr>
          <p:cNvPr id="28" name="Graphic 16">
            <a:extLst>
              <a:ext uri="{FF2B5EF4-FFF2-40B4-BE49-F238E27FC236}">
                <a16:creationId xmlns:a16="http://schemas.microsoft.com/office/drawing/2014/main" id="{17F79F01-8B02-BAB5-EBC3-E57D91AD378F}"/>
              </a:ext>
            </a:extLst>
          </p:cNvPr>
          <p:cNvGrpSpPr/>
          <p:nvPr userDrawn="1"/>
        </p:nvGrpSpPr>
        <p:grpSpPr>
          <a:xfrm>
            <a:off x="695942" y="5117668"/>
            <a:ext cx="161820" cy="157893"/>
            <a:chOff x="5939598" y="4587430"/>
            <a:chExt cx="310038" cy="302514"/>
          </a:xfrm>
          <a:solidFill>
            <a:schemeClr val="bg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60F164A-AFBA-38D2-9B6D-1F8115EFEEC7}"/>
                </a:ext>
              </a:extLst>
            </p:cNvPr>
            <p:cNvSpPr/>
            <p:nvPr/>
          </p:nvSpPr>
          <p:spPr>
            <a:xfrm>
              <a:off x="6052470" y="4598955"/>
              <a:ext cx="84296" cy="123825"/>
            </a:xfrm>
            <a:custGeom>
              <a:avLst/>
              <a:gdLst>
                <a:gd name="connsiteX0" fmla="*/ 42101 w 84296"/>
                <a:gd name="connsiteY0" fmla="*/ 0 h 123825"/>
                <a:gd name="connsiteX1" fmla="*/ 0 w 84296"/>
                <a:gd name="connsiteY1" fmla="*/ 123825 h 123825"/>
                <a:gd name="connsiteX2" fmla="*/ 84296 w 84296"/>
                <a:gd name="connsiteY2" fmla="*/ 123825 h 123825"/>
                <a:gd name="connsiteX3" fmla="*/ 42101 w 84296"/>
                <a:gd name="connsiteY3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296" h="123825">
                  <a:moveTo>
                    <a:pt x="42101" y="0"/>
                  </a:moveTo>
                  <a:cubicBezTo>
                    <a:pt x="28575" y="0"/>
                    <a:pt x="3048" y="43529"/>
                    <a:pt x="0" y="123825"/>
                  </a:cubicBezTo>
                  <a:lnTo>
                    <a:pt x="84296" y="123825"/>
                  </a:lnTo>
                  <a:cubicBezTo>
                    <a:pt x="81248" y="43529"/>
                    <a:pt x="55626" y="0"/>
                    <a:pt x="4210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549A838-D172-FFFA-E447-3C128EA96A8F}"/>
                </a:ext>
              </a:extLst>
            </p:cNvPr>
            <p:cNvSpPr/>
            <p:nvPr/>
          </p:nvSpPr>
          <p:spPr>
            <a:xfrm>
              <a:off x="6052470" y="4754689"/>
              <a:ext cx="84201" cy="123825"/>
            </a:xfrm>
            <a:custGeom>
              <a:avLst/>
              <a:gdLst>
                <a:gd name="connsiteX0" fmla="*/ 0 w 84201"/>
                <a:gd name="connsiteY0" fmla="*/ 0 h 123825"/>
                <a:gd name="connsiteX1" fmla="*/ 42101 w 84201"/>
                <a:gd name="connsiteY1" fmla="*/ 123825 h 123825"/>
                <a:gd name="connsiteX2" fmla="*/ 84201 w 84201"/>
                <a:gd name="connsiteY2" fmla="*/ 0 h 123825"/>
                <a:gd name="connsiteX3" fmla="*/ 0 w 84201"/>
                <a:gd name="connsiteY3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201" h="123825">
                  <a:moveTo>
                    <a:pt x="0" y="0"/>
                  </a:moveTo>
                  <a:cubicBezTo>
                    <a:pt x="3048" y="80201"/>
                    <a:pt x="28575" y="123825"/>
                    <a:pt x="42101" y="123825"/>
                  </a:cubicBezTo>
                  <a:cubicBezTo>
                    <a:pt x="55626" y="123825"/>
                    <a:pt x="81153" y="80296"/>
                    <a:pt x="8420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09B90BD-287E-6CC4-B4EB-AE6029449CB8}"/>
                </a:ext>
              </a:extLst>
            </p:cNvPr>
            <p:cNvSpPr/>
            <p:nvPr/>
          </p:nvSpPr>
          <p:spPr>
            <a:xfrm>
              <a:off x="6131908" y="4587430"/>
              <a:ext cx="117729" cy="135255"/>
            </a:xfrm>
            <a:custGeom>
              <a:avLst/>
              <a:gdLst>
                <a:gd name="connsiteX0" fmla="*/ 36862 w 117729"/>
                <a:gd name="connsiteY0" fmla="*/ 135255 h 135255"/>
                <a:gd name="connsiteX1" fmla="*/ 117729 w 117729"/>
                <a:gd name="connsiteY1" fmla="*/ 135255 h 135255"/>
                <a:gd name="connsiteX2" fmla="*/ 0 w 117729"/>
                <a:gd name="connsiteY2" fmla="*/ 0 h 135255"/>
                <a:gd name="connsiteX3" fmla="*/ 36862 w 117729"/>
                <a:gd name="connsiteY3" fmla="*/ 135255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9" h="135255">
                  <a:moveTo>
                    <a:pt x="36862" y="135255"/>
                  </a:moveTo>
                  <a:lnTo>
                    <a:pt x="117729" y="135255"/>
                  </a:lnTo>
                  <a:cubicBezTo>
                    <a:pt x="110966" y="69247"/>
                    <a:pt x="63055" y="15430"/>
                    <a:pt x="0" y="0"/>
                  </a:cubicBezTo>
                  <a:cubicBezTo>
                    <a:pt x="22289" y="27908"/>
                    <a:pt x="34766" y="80677"/>
                    <a:pt x="36862" y="1352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5A9B355-1FEF-9861-7939-F757FFE5E608}"/>
                </a:ext>
              </a:extLst>
            </p:cNvPr>
            <p:cNvSpPr/>
            <p:nvPr/>
          </p:nvSpPr>
          <p:spPr>
            <a:xfrm>
              <a:off x="5939598" y="4587430"/>
              <a:ext cx="117728" cy="135255"/>
            </a:xfrm>
            <a:custGeom>
              <a:avLst/>
              <a:gdLst>
                <a:gd name="connsiteX0" fmla="*/ 80867 w 117728"/>
                <a:gd name="connsiteY0" fmla="*/ 135255 h 135255"/>
                <a:gd name="connsiteX1" fmla="*/ 117729 w 117728"/>
                <a:gd name="connsiteY1" fmla="*/ 0 h 135255"/>
                <a:gd name="connsiteX2" fmla="*/ 0 w 117728"/>
                <a:gd name="connsiteY2" fmla="*/ 135255 h 135255"/>
                <a:gd name="connsiteX3" fmla="*/ 80867 w 117728"/>
                <a:gd name="connsiteY3" fmla="*/ 135255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8" h="135255">
                  <a:moveTo>
                    <a:pt x="80867" y="135255"/>
                  </a:moveTo>
                  <a:cubicBezTo>
                    <a:pt x="82868" y="80677"/>
                    <a:pt x="95441" y="27908"/>
                    <a:pt x="117729" y="0"/>
                  </a:cubicBezTo>
                  <a:cubicBezTo>
                    <a:pt x="54674" y="15430"/>
                    <a:pt x="6763" y="69247"/>
                    <a:pt x="0" y="135255"/>
                  </a:cubicBezTo>
                  <a:lnTo>
                    <a:pt x="80867" y="1352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D903F87-72F9-88FD-F36C-C441B5C1DE12}"/>
                </a:ext>
              </a:extLst>
            </p:cNvPr>
            <p:cNvSpPr/>
            <p:nvPr/>
          </p:nvSpPr>
          <p:spPr>
            <a:xfrm>
              <a:off x="6131908" y="4754689"/>
              <a:ext cx="117729" cy="135255"/>
            </a:xfrm>
            <a:custGeom>
              <a:avLst/>
              <a:gdLst>
                <a:gd name="connsiteX0" fmla="*/ 36862 w 117729"/>
                <a:gd name="connsiteY0" fmla="*/ 0 h 135255"/>
                <a:gd name="connsiteX1" fmla="*/ 0 w 117729"/>
                <a:gd name="connsiteY1" fmla="*/ 135255 h 135255"/>
                <a:gd name="connsiteX2" fmla="*/ 117729 w 117729"/>
                <a:gd name="connsiteY2" fmla="*/ 0 h 135255"/>
                <a:gd name="connsiteX3" fmla="*/ 36862 w 117729"/>
                <a:gd name="connsiteY3" fmla="*/ 0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9" h="135255">
                  <a:moveTo>
                    <a:pt x="36862" y="0"/>
                  </a:moveTo>
                  <a:cubicBezTo>
                    <a:pt x="34862" y="54578"/>
                    <a:pt x="22289" y="107347"/>
                    <a:pt x="0" y="135255"/>
                  </a:cubicBezTo>
                  <a:cubicBezTo>
                    <a:pt x="63055" y="119825"/>
                    <a:pt x="110966" y="66008"/>
                    <a:pt x="117729" y="0"/>
                  </a:cubicBezTo>
                  <a:lnTo>
                    <a:pt x="3686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D2666F4-8096-1442-4E4C-BE89E2975800}"/>
                </a:ext>
              </a:extLst>
            </p:cNvPr>
            <p:cNvSpPr/>
            <p:nvPr/>
          </p:nvSpPr>
          <p:spPr>
            <a:xfrm>
              <a:off x="5939694" y="4754689"/>
              <a:ext cx="117728" cy="135255"/>
            </a:xfrm>
            <a:custGeom>
              <a:avLst/>
              <a:gdLst>
                <a:gd name="connsiteX0" fmla="*/ 80772 w 117728"/>
                <a:gd name="connsiteY0" fmla="*/ 0 h 135255"/>
                <a:gd name="connsiteX1" fmla="*/ 0 w 117728"/>
                <a:gd name="connsiteY1" fmla="*/ 0 h 135255"/>
                <a:gd name="connsiteX2" fmla="*/ 117729 w 117728"/>
                <a:gd name="connsiteY2" fmla="*/ 135255 h 135255"/>
                <a:gd name="connsiteX3" fmla="*/ 80772 w 117728"/>
                <a:gd name="connsiteY3" fmla="*/ 0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8" h="135255">
                  <a:moveTo>
                    <a:pt x="80772" y="0"/>
                  </a:moveTo>
                  <a:lnTo>
                    <a:pt x="0" y="0"/>
                  </a:lnTo>
                  <a:cubicBezTo>
                    <a:pt x="6763" y="66008"/>
                    <a:pt x="54674" y="119825"/>
                    <a:pt x="117729" y="135255"/>
                  </a:cubicBezTo>
                  <a:cubicBezTo>
                    <a:pt x="95345" y="107442"/>
                    <a:pt x="82868" y="54578"/>
                    <a:pt x="8077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 dirty="0"/>
            </a:p>
          </p:txBody>
        </p:sp>
      </p:grpSp>
      <p:pic>
        <p:nvPicPr>
          <p:cNvPr id="10" name="Picture 9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D8303DF-0980-E790-AAB0-723EE4C763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" y="367923"/>
            <a:ext cx="3270624" cy="102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167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1751F-B4A2-5F78-FA93-54E51C757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5205F-730B-9DF0-013A-8ECCF0601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C25A4F-0D1E-E56B-5EE4-4DF0ABACE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58" name="Title 4">
            <a:extLst>
              <a:ext uri="{FF2B5EF4-FFF2-40B4-BE49-F238E27FC236}">
                <a16:creationId xmlns:a16="http://schemas.microsoft.com/office/drawing/2014/main" id="{D852C295-F740-B672-FC02-E98F6C1951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125" y="701041"/>
            <a:ext cx="8781812" cy="429447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90000"/>
              </a:lnSpc>
              <a:defRPr sz="3000" b="1">
                <a:latin typeface="+mj-lt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D57CCA2E-8EB3-6149-CFA9-94322BEE5FD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9125" y="1130488"/>
            <a:ext cx="8781812" cy="365126"/>
          </a:xfrm>
        </p:spPr>
        <p:txBody>
          <a:bodyPr lIns="0" tIns="0" rIns="0" bIns="0" anchor="ctr">
            <a:normAutofit/>
          </a:bodyPr>
          <a:lstStyle>
            <a:lvl1pPr marL="0" indent="0" algn="l" defTabSz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AF2530E-CE10-5EE9-6227-4CFA169B9A27}"/>
              </a:ext>
            </a:extLst>
          </p:cNvPr>
          <p:cNvGrpSpPr/>
          <p:nvPr userDrawn="1"/>
        </p:nvGrpSpPr>
        <p:grpSpPr>
          <a:xfrm>
            <a:off x="612386" y="0"/>
            <a:ext cx="1833634" cy="60960"/>
            <a:chOff x="9725660" y="391160"/>
            <a:chExt cx="2689860" cy="78740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58B41F77-BC18-61A0-24D9-F1A6F46F30B7}"/>
                </a:ext>
              </a:extLst>
            </p:cNvPr>
            <p:cNvSpPr/>
            <p:nvPr userDrawn="1"/>
          </p:nvSpPr>
          <p:spPr>
            <a:xfrm>
              <a:off x="9725660" y="391160"/>
              <a:ext cx="675640" cy="78740"/>
            </a:xfrm>
            <a:prstGeom prst="rect">
              <a:avLst/>
            </a:prstGeom>
            <a:solidFill>
              <a:srgbClr val="ED34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721C9A2F-91DC-6BD8-A7F9-283FF7C3DDEB}"/>
                </a:ext>
              </a:extLst>
            </p:cNvPr>
            <p:cNvSpPr/>
            <p:nvPr userDrawn="1"/>
          </p:nvSpPr>
          <p:spPr>
            <a:xfrm>
              <a:off x="10401300" y="391160"/>
              <a:ext cx="675640" cy="787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7932BBB-65D0-3F58-9399-D137D5411FA9}"/>
                </a:ext>
              </a:extLst>
            </p:cNvPr>
            <p:cNvSpPr/>
            <p:nvPr userDrawn="1"/>
          </p:nvSpPr>
          <p:spPr>
            <a:xfrm>
              <a:off x="11064240" y="391160"/>
              <a:ext cx="675640" cy="787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EE97C88E-5959-EF97-145F-02849D743D61}"/>
                </a:ext>
              </a:extLst>
            </p:cNvPr>
            <p:cNvSpPr/>
            <p:nvPr userDrawn="1"/>
          </p:nvSpPr>
          <p:spPr>
            <a:xfrm>
              <a:off x="11739880" y="391160"/>
              <a:ext cx="675640" cy="78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B24F37-EF31-1B47-BA6E-308FEC9803D5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19125" y="1616075"/>
            <a:ext cx="11074400" cy="4720589"/>
          </a:xfrm>
        </p:spPr>
        <p:txBody>
          <a:bodyPr lIns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black background with colorful lines&#10;&#10;AI-generated content may be incorrect.">
            <a:extLst>
              <a:ext uri="{FF2B5EF4-FFF2-40B4-BE49-F238E27FC236}">
                <a16:creationId xmlns:a16="http://schemas.microsoft.com/office/drawing/2014/main" id="{9262C027-CEA5-F011-9F18-799760442C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3" y="376004"/>
            <a:ext cx="3247443" cy="101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7230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596AA-0FEF-99EC-73C8-D2092C753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38A4D-8A56-B6AB-D206-7E76A8437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38D2E-9F55-C860-B5C5-B2123B3FA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52F2A-2198-4BB9-A12E-FBE7AA748B7F}" type="datetimeFigureOut">
              <a:rPr lang="en-DK" smtClean="0"/>
              <a:t>10/13/2025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7FBC29-284B-CCAD-D374-E51802BFD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90DD7E-2DD1-1303-8D50-6B4FD2D22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B407-8296-4FC3-A07A-6186834571F0}" type="slidenum">
              <a:rPr lang="en-DK" smtClean="0"/>
              <a:t>‹Nº›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8633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7FA32-634F-AAAD-AF8F-678DA3C31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1EABE9-895B-0432-B0A1-4C4DD51852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6CF9413-D25C-AA29-C97A-60F12D6D3C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66367E2-3076-F08F-B90F-BCAA44AFC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A47AF1B-EB86-568D-0677-7C4D45EE1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D5E6F7-0359-CC8D-C370-CBC8A1CE9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0296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45E423-3688-8A5C-F55B-A3D555613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F86FF1A-79DD-3B8F-4103-5336888E1C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609DBE-BCFB-A03F-CEF5-626579C107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639132A-BC78-39C9-7386-770B2F3FD0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FBB9582-9685-E281-ADE0-A23A89E261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03EBF53-FD50-6B70-34B2-9A751F8C2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109DD21-A5E5-E4C7-23A6-720C61E5B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4D7D899-79BF-310A-5409-FD2E137E3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8548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2021CB-8184-C402-F4C0-AACDE9CD1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C50160A-8BBB-1BA8-D08E-15A6FA43E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463656F-0F14-A8E9-060D-D24EEF719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119FFB-A1C0-AE8A-C9B0-0153D0370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7811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0A40E07-1457-C362-B9A2-A4E8C30FC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A3A4BE9-AD91-E04C-0F79-B7A862374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C63F1F5-FF30-865D-D055-062607406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2040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9949E3-C708-A3CB-3BCE-FAE591022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8CE8D5-DD93-E5F0-3293-DEB34244B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FC2ED88-6FD0-8476-9528-7FE267AE52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3EB5733-D84B-6D16-4423-7C6A6D5A8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99C8C45-167E-3E41-EB89-F16257E32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01B29D3-CFD3-7ED0-6B58-B4832A742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1565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DCB168-8C6E-0767-BC04-33D037BEE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7112A1C-5CAD-AF8A-D665-6948F21267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28BBFE5-3B07-9E75-2704-EC03F1D11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7A7186-903D-CC83-4D35-D26A450B9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A89EDB-7D1D-4235-C60E-5C55AE99E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FAFD713-16D4-D28B-9FE8-D167B49F4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1628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2D15B2A-B2A2-BD81-B387-81145B407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C88599B-88F0-8E9D-8104-CCE47C205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13F5904-EFC5-B64E-0113-6B16BCF5A1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070531-AF3F-4856-B7D8-DD82B81B80D7}" type="datetimeFigureOut">
              <a:rPr lang="es-ES" smtClean="0"/>
              <a:t>13/10/2025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083AEE0-9BCA-0B33-DE36-44FA4DDA5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5D5E17-AB3D-F392-BCFB-934F0CAB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15A168-7EC0-480F-93E7-DE0BAD09406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191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3A1724-646A-0487-3089-C8086632C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6C0D48-BC35-F4AC-D946-9DC8E73BE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D220A-1C32-4E66-872F-C73F719055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F44AA-B0AB-4071-9F1B-FEA32577B982}" type="datetimeFigureOut">
              <a:rPr lang="en-US" smtClean="0"/>
              <a:t>10/13/2025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17483-935C-E1C6-4A0D-834CC8ACE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62155-72AB-F5AD-77A4-883DB1238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FCD35-44D2-404A-BE68-DEDE3C652182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66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097DD96-172E-6533-3426-DA5143DC1F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Building an MCP Server with STDIO Transport</a:t>
            </a:r>
            <a:br>
              <a:rPr lang="en-US" dirty="0"/>
            </a:br>
            <a:r>
              <a:rPr lang="es-ES" sz="2000" dirty="0"/>
              <a:t>MCP Server Workshop</a:t>
            </a:r>
            <a:br>
              <a:rPr lang="es-ES" b="0" dirty="0"/>
            </a:br>
            <a:br>
              <a:rPr lang="en-US" b="0" dirty="0"/>
            </a:b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35651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1F4DE21-9F99-27B9-187B-6BF5D345E8B5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es-ES" b="1" dirty="0"/>
              <a:t>Step 9</a:t>
            </a:r>
          </a:p>
          <a:p>
            <a:r>
              <a:rPr lang="en-US" dirty="0"/>
              <a:t>Part A: Testing Existing Tools (10 min)</a:t>
            </a:r>
            <a:endParaRPr lang="es-ES" dirty="0"/>
          </a:p>
        </p:txBody>
      </p:sp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BBD1449F-2D1E-F329-9DCF-3CA66BB99366}"/>
              </a:ext>
            </a:extLst>
          </p:cNvPr>
          <p:cNvGraphicFramePr/>
          <p:nvPr/>
        </p:nvGraphicFramePr>
        <p:xfrm>
          <a:off x="4625236" y="2032441"/>
          <a:ext cx="6093912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7B37A823-B6DA-EFE3-D0A2-5A440F2906FF}"/>
              </a:ext>
            </a:extLst>
          </p:cNvPr>
          <p:cNvSpPr txBox="1"/>
          <p:nvPr/>
        </p:nvSpPr>
        <p:spPr>
          <a:xfrm>
            <a:off x="4625236" y="2613951"/>
            <a:ext cx="56544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"Show me the list of customers"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"Give me a customer analysis using the prompt"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3C3C3B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684C12D0-07FC-6FCA-EB2E-A00B8A160DFD}"/>
              </a:ext>
            </a:extLst>
          </p:cNvPr>
          <p:cNvGraphicFramePr/>
          <p:nvPr/>
        </p:nvGraphicFramePr>
        <p:xfrm>
          <a:off x="4625236" y="3472460"/>
          <a:ext cx="6093912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0AF3CE0E-724A-C3AD-0810-0F351667BA50}"/>
              </a:ext>
            </a:extLst>
          </p:cNvPr>
          <p:cNvSpPr txBox="1"/>
          <p:nvPr/>
        </p:nvSpPr>
        <p:spPr>
          <a:xfrm>
            <a:off x="4625236" y="4053969"/>
            <a:ext cx="60939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"Show me currency exchange rates"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"Get exchange rates for USD"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3C3C3B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06775EC9-7ED9-5228-FCE3-1C9F5BA17F31}"/>
              </a:ext>
            </a:extLst>
          </p:cNvPr>
          <p:cNvSpPr txBox="1">
            <a:spLocks/>
          </p:cNvSpPr>
          <p:nvPr/>
        </p:nvSpPr>
        <p:spPr>
          <a:xfrm>
            <a:off x="635000" y="1899921"/>
            <a:ext cx="3093720" cy="1529080"/>
          </a:xfrm>
          <a:prstGeom prst="rect">
            <a:avLst/>
          </a:prstGeom>
        </p:spPr>
        <p:txBody>
          <a:bodyPr vert="horz" lIns="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j-ea"/>
                <a:cs typeface="+mj-cs"/>
              </a:rPr>
              <a:t>Hands-On Exercises</a:t>
            </a:r>
            <a:br>
              <a:rPr kumimoji="0" lang="es-ES" sz="3200" b="0" i="0" u="none" strike="noStrike" kern="1200" cap="none" spc="0" normalizeH="0" baseline="0" noProof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j-ea"/>
                <a:cs typeface="+mj-cs"/>
              </a:rPr>
            </a:br>
            <a:endParaRPr kumimoji="0" lang="es-ES" sz="3200" b="1" i="0" u="none" strike="noStrike" kern="1200" cap="none" spc="0" normalizeH="0" baseline="0" noProof="0" dirty="0">
              <a:ln>
                <a:noFill/>
              </a:ln>
              <a:solidFill>
                <a:srgbClr val="3C3C3B"/>
              </a:solidFill>
              <a:effectLst/>
              <a:uLnTx/>
              <a:uFillTx/>
              <a:latin typeface="Poppins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1719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B0013-F144-5B4B-BF5E-E2B61C19B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A22F450-763A-DF7E-36B3-E13CC47F1364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35000" y="3518537"/>
            <a:ext cx="3093720" cy="2313303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s-ES" b="1" dirty="0"/>
              <a:t>Step 9</a:t>
            </a:r>
          </a:p>
          <a:p>
            <a:pPr>
              <a:spcAft>
                <a:spcPts val="600"/>
              </a:spcAft>
            </a:pPr>
            <a:r>
              <a:rPr lang="en-US" dirty="0"/>
              <a:t>Part B: Implementing New Tools (15 min)</a:t>
            </a:r>
            <a:endParaRPr lang="es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46D6799-2991-F32F-A394-FCB290D79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1899921"/>
            <a:ext cx="3093720" cy="1529080"/>
          </a:xfrm>
        </p:spPr>
        <p:txBody>
          <a:bodyPr anchor="b">
            <a:normAutofit/>
          </a:bodyPr>
          <a:lstStyle/>
          <a:p>
            <a:r>
              <a:rPr lang="es-ES" dirty="0" err="1"/>
              <a:t>Hands-On</a:t>
            </a:r>
            <a:r>
              <a:rPr lang="es-ES" dirty="0"/>
              <a:t> </a:t>
            </a:r>
            <a:r>
              <a:rPr lang="es-ES" dirty="0" err="1"/>
              <a:t>Exercises</a:t>
            </a:r>
            <a:br>
              <a:rPr lang="es-ES" b="0" dirty="0"/>
            </a:br>
            <a:endParaRPr lang="es-ES" dirty="0"/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EC7621CF-8236-A508-152F-0260023F0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345497"/>
              </p:ext>
            </p:extLst>
          </p:nvPr>
        </p:nvGraphicFramePr>
        <p:xfrm>
          <a:off x="4749800" y="1302326"/>
          <a:ext cx="6565900" cy="5054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7500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C59F8C62-FE86-48FF-B41A-A2D2C7FA2185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35000" y="3518537"/>
            <a:ext cx="3093720" cy="2313303"/>
          </a:xfrm>
        </p:spPr>
        <p:txBody>
          <a:bodyPr/>
          <a:lstStyle/>
          <a:p>
            <a:r>
              <a:rPr lang="en-US" sz="1600" b="1" dirty="0"/>
              <a:t>Documentation &amp; Materials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1D265D2-4CE1-8807-1FFE-F00682BA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1899921"/>
            <a:ext cx="3093720" cy="1529080"/>
          </a:xfrm>
        </p:spPr>
        <p:txBody>
          <a:bodyPr anchor="b">
            <a:normAutofit/>
          </a:bodyPr>
          <a:lstStyle/>
          <a:p>
            <a:r>
              <a:rPr lang="es-ES" dirty="0" err="1"/>
              <a:t>Resources</a:t>
            </a:r>
            <a:br>
              <a:rPr lang="es-ES" b="0" dirty="0"/>
            </a:br>
            <a:endParaRPr lang="es-ES" dirty="0"/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9C48824D-A377-983A-A9A2-2F910F4C7B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7653466"/>
              </p:ext>
            </p:extLst>
          </p:nvPr>
        </p:nvGraphicFramePr>
        <p:xfrm>
          <a:off x="4749800" y="1302326"/>
          <a:ext cx="6565900" cy="5054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8361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E94E4-DC0B-DA77-6623-68FFFBEE5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A64B3564-E66A-A8C6-3673-2A5D77B75AE5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35000" y="3518537"/>
            <a:ext cx="3093720" cy="231330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endParaRPr lang="en-US" sz="1600" dirty="0">
              <a:solidFill>
                <a:srgbClr val="1F2328"/>
              </a:solidFill>
              <a:latin typeface="-apple-system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B9E77BE-E8CB-642E-18AE-41881068B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1899921"/>
            <a:ext cx="3093720" cy="1529080"/>
          </a:xfrm>
        </p:spPr>
        <p:txBody>
          <a:bodyPr anchor="b">
            <a:normAutofit/>
          </a:bodyPr>
          <a:lstStyle/>
          <a:p>
            <a:r>
              <a:rPr lang="es-ES" dirty="0"/>
              <a:t>Next </a:t>
            </a:r>
            <a:r>
              <a:rPr lang="es-ES" dirty="0" err="1"/>
              <a:t>Steps</a:t>
            </a:r>
            <a:br>
              <a:rPr lang="es-ES" b="0" dirty="0"/>
            </a:br>
            <a:endParaRPr lang="es-ES" dirty="0"/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E5EB775D-73DD-B9F4-A46E-47F0F5568E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8645263"/>
              </p:ext>
            </p:extLst>
          </p:nvPr>
        </p:nvGraphicFramePr>
        <p:xfrm>
          <a:off x="4515633" y="1248697"/>
          <a:ext cx="5572264" cy="5336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2490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D7DC5A23-D685-0FE4-CB25-B6FC0FB723D6}"/>
              </a:ext>
            </a:extLst>
          </p:cNvPr>
          <p:cNvSpPr txBox="1"/>
          <p:nvPr/>
        </p:nvSpPr>
        <p:spPr>
          <a:xfrm>
            <a:off x="635000" y="3518537"/>
            <a:ext cx="3093720" cy="231330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Duration: </a:t>
            </a:r>
          </a:p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20-30 minutes hands-on</a:t>
            </a:r>
          </a:p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Repository: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github.com/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javiarmesto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C3C3B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/Workshop-MCP-Server-Directions-lab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0DE613C8-0B89-AEC6-1960-E704EE941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1899921"/>
            <a:ext cx="3093720" cy="1529080"/>
          </a:xfrm>
        </p:spPr>
        <p:txBody>
          <a:bodyPr vert="horz" lIns="0" tIns="45720" rIns="91440" bIns="45720" rtlCol="0" anchor="b">
            <a:normAutofit/>
          </a:bodyPr>
          <a:lstStyle/>
          <a:p>
            <a:r>
              <a:rPr lang="en-US" b="1" kern="1200" dirty="0">
                <a:latin typeface="+mj-lt"/>
                <a:ea typeface="+mj-ea"/>
                <a:cs typeface="+mj-cs"/>
              </a:rPr>
              <a:t>What we'll build:</a:t>
            </a:r>
            <a:br>
              <a:rPr lang="en-US" b="1" kern="1200" dirty="0">
                <a:latin typeface="+mj-lt"/>
                <a:ea typeface="+mj-ea"/>
                <a:cs typeface="+mj-cs"/>
              </a:rPr>
            </a:br>
            <a:endParaRPr lang="en-US" b="1" kern="1200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2F87A2BF-57BA-A83C-7DC8-D89322702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7284417"/>
              </p:ext>
            </p:extLst>
          </p:nvPr>
        </p:nvGraphicFramePr>
        <p:xfrm>
          <a:off x="4749800" y="1302326"/>
          <a:ext cx="6565900" cy="5054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6802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D915D6-5958-A4E4-B15A-55BDB256E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Workshop </a:t>
            </a:r>
            <a:r>
              <a:rPr lang="es-ES" dirty="0" err="1"/>
              <a:t>Structure</a:t>
            </a:r>
            <a:r>
              <a:rPr lang="es-ES" dirty="0"/>
              <a:t> &amp; </a:t>
            </a:r>
            <a:r>
              <a:rPr lang="es-ES" dirty="0" err="1"/>
              <a:t>Objectives</a:t>
            </a:r>
            <a:br>
              <a:rPr lang="es-ES" b="0" dirty="0"/>
            </a:b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D9C043-CDE8-491B-1C91-70E4A3AA072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s-ES" dirty="0" err="1"/>
              <a:t>Learning</a:t>
            </a:r>
            <a:r>
              <a:rPr lang="es-ES" dirty="0"/>
              <a:t> </a:t>
            </a:r>
            <a:r>
              <a:rPr lang="es-ES" dirty="0" err="1"/>
              <a:t>Outcomes</a:t>
            </a:r>
            <a:endParaRPr lang="es-ES" dirty="0"/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80862477-95D2-3720-D9C6-CD17E17A88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8262279"/>
              </p:ext>
            </p:extLst>
          </p:nvPr>
        </p:nvGraphicFramePr>
        <p:xfrm>
          <a:off x="1705094" y="1495614"/>
          <a:ext cx="8781812" cy="5050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4669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3F885-6360-FA10-3DF9-68B0D3F52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CF472D-C687-F0C5-BBAA-3B95F5510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Workshop </a:t>
            </a:r>
            <a:r>
              <a:rPr lang="es-ES" dirty="0" err="1"/>
              <a:t>Structure</a:t>
            </a:r>
            <a:r>
              <a:rPr lang="es-ES" dirty="0"/>
              <a:t> &amp; </a:t>
            </a:r>
            <a:r>
              <a:rPr lang="es-ES" dirty="0" err="1"/>
              <a:t>Objectives</a:t>
            </a:r>
            <a:br>
              <a:rPr lang="es-ES" b="0" dirty="0"/>
            </a:b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17CA6A1-0EFA-BAA6-8F55-E6AD8DF403C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s-ES" dirty="0"/>
              <a:t>9-Step Workshop Flow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47781422-B555-F0CA-FFE5-AC94BBE2E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6963590"/>
              </p:ext>
            </p:extLst>
          </p:nvPr>
        </p:nvGraphicFramePr>
        <p:xfrm>
          <a:off x="1740003" y="1559935"/>
          <a:ext cx="8269236" cy="4978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8322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22218D-E046-553D-8E9D-5F3629B37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MCP </a:t>
            </a:r>
            <a:r>
              <a:rPr lang="es-ES" dirty="0" err="1"/>
              <a:t>Architecture</a:t>
            </a:r>
            <a:r>
              <a:rPr lang="es-ES" dirty="0"/>
              <a:t> </a:t>
            </a:r>
            <a:r>
              <a:rPr lang="es-ES" dirty="0" err="1"/>
              <a:t>Overview</a:t>
            </a:r>
            <a:br>
              <a:rPr lang="es-ES" b="0" dirty="0"/>
            </a:b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BFD9CD-5454-7919-5CFC-4DB70CC2097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s-ES" dirty="0" err="1"/>
              <a:t>System</a:t>
            </a:r>
            <a:r>
              <a:rPr lang="es-ES" dirty="0"/>
              <a:t> </a:t>
            </a:r>
            <a:r>
              <a:rPr lang="es-ES" dirty="0" err="1"/>
              <a:t>Architecture</a:t>
            </a:r>
            <a:endParaRPr lang="es-ES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9FADD505-A634-2A00-CBA6-CE9719ADB0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0075" y="1722772"/>
            <a:ext cx="11291850" cy="49285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12924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31F87-047D-FC18-90A9-A09B995BB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1AD93-8BF2-1EA2-72FF-0D1998173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MCP </a:t>
            </a:r>
            <a:r>
              <a:rPr lang="es-ES" dirty="0" err="1"/>
              <a:t>Architecture</a:t>
            </a:r>
            <a:r>
              <a:rPr lang="es-ES" dirty="0"/>
              <a:t> </a:t>
            </a:r>
            <a:r>
              <a:rPr lang="es-ES" dirty="0" err="1"/>
              <a:t>Overview</a:t>
            </a:r>
            <a:br>
              <a:rPr lang="es-ES" b="0" dirty="0"/>
            </a:b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1049C4-0C64-1F50-B37A-34E6B3ED60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s-ES" dirty="0" err="1"/>
              <a:t>System</a:t>
            </a:r>
            <a:r>
              <a:rPr lang="es-ES" dirty="0"/>
              <a:t> </a:t>
            </a:r>
            <a:r>
              <a:rPr lang="es-ES" dirty="0" err="1"/>
              <a:t>Architecture</a:t>
            </a:r>
            <a:endParaRPr lang="es-ES" dirty="0"/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805DED6F-8FED-8F14-FAC2-E1BB3807E55C}"/>
              </a:ext>
            </a:extLst>
          </p:cNvPr>
          <p:cNvGraphicFramePr/>
          <p:nvPr/>
        </p:nvGraphicFramePr>
        <p:xfrm>
          <a:off x="619125" y="1559935"/>
          <a:ext cx="6623137" cy="47907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6218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1D6D8B-1B42-A53C-84D0-8C8199765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Configuration</a:t>
            </a:r>
            <a:r>
              <a:rPr lang="es-ES" dirty="0"/>
              <a:t> &amp; </a:t>
            </a:r>
            <a:r>
              <a:rPr lang="es-ES" dirty="0" err="1"/>
              <a:t>Setup</a:t>
            </a:r>
            <a:br>
              <a:rPr lang="es-ES" b="0" dirty="0"/>
            </a:b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AA4878A-2D4B-63ED-7F68-A8D004E0FFD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s-ES" dirty="0"/>
              <a:t>Quick </a:t>
            </a:r>
            <a:r>
              <a:rPr lang="es-ES" dirty="0" err="1"/>
              <a:t>Setup</a:t>
            </a:r>
            <a:r>
              <a:rPr lang="es-ES" dirty="0"/>
              <a:t> </a:t>
            </a:r>
            <a:r>
              <a:rPr lang="es-ES" dirty="0" err="1"/>
              <a:t>Commands</a:t>
            </a:r>
            <a:endParaRPr lang="es-ES" dirty="0"/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87F4106E-7F14-F116-D190-CCCDB40F43C7}"/>
              </a:ext>
            </a:extLst>
          </p:cNvPr>
          <p:cNvGraphicFramePr/>
          <p:nvPr/>
        </p:nvGraphicFramePr>
        <p:xfrm>
          <a:off x="-100209" y="1039660"/>
          <a:ext cx="12200351" cy="56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9629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88BD47-ED93-96AA-71FE-B5197F980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TEST MCP SERVER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18C2F7-9567-08C3-F3D9-A49B252D480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s-ES" dirty="0"/>
              <a:t>USE MCP INSPECTOR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08116AF-614A-C5C4-A1E7-1DCE2E42E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7" y="1471875"/>
            <a:ext cx="8781813" cy="4020532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81B58F0-16F3-2639-9CA5-FDE9988A882F}"/>
              </a:ext>
            </a:extLst>
          </p:cNvPr>
          <p:cNvSpPr txBox="1"/>
          <p:nvPr/>
        </p:nvSpPr>
        <p:spPr>
          <a:xfrm>
            <a:off x="619125" y="5727512"/>
            <a:ext cx="67137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RUN </a:t>
            </a:r>
            <a:r>
              <a:rPr lang="es-ES" b="1" dirty="0" err="1"/>
              <a:t>on</a:t>
            </a:r>
            <a:r>
              <a:rPr lang="es-ES" b="1" dirty="0"/>
              <a:t> terminal:</a:t>
            </a:r>
            <a:br>
              <a:rPr lang="es-ES" dirty="0"/>
            </a:br>
            <a:r>
              <a:rPr lang="es-ES" dirty="0" err="1"/>
              <a:t>npx</a:t>
            </a:r>
            <a:r>
              <a:rPr lang="es-ES" dirty="0"/>
              <a:t> @modelcontextprotocol/inspector </a:t>
            </a:r>
          </a:p>
        </p:txBody>
      </p:sp>
    </p:spTree>
    <p:extLst>
      <p:ext uri="{BB962C8B-B14F-4D97-AF65-F5344CB8AC3E}">
        <p14:creationId xmlns:p14="http://schemas.microsoft.com/office/powerpoint/2010/main" val="774250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789ABD-1023-4F12-DF10-2ACE4FD7A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E080C1-7A55-6A1F-FC98-A1B48FC5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TEST MCP SERVER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E91200F-0714-CEEF-B385-E3D44FA1F22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s-ES" dirty="0"/>
              <a:t>USE MCP INSPECTOR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C852BC0-6A7A-9068-5E63-F2796D8D7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9935"/>
            <a:ext cx="8781812" cy="402053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48D4156-40EF-DBA7-9385-7B1132BDD7D4}"/>
              </a:ext>
            </a:extLst>
          </p:cNvPr>
          <p:cNvSpPr txBox="1"/>
          <p:nvPr/>
        </p:nvSpPr>
        <p:spPr>
          <a:xfrm>
            <a:off x="619125" y="5644788"/>
            <a:ext cx="107224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buNone/>
            </a:pPr>
            <a:r>
              <a:rPr lang="es-ES" b="1" i="0" dirty="0">
                <a:solidFill>
                  <a:srgbClr val="0550AE"/>
                </a:solidFill>
                <a:effectLst/>
                <a:latin typeface="Monaspace Neon"/>
              </a:rPr>
              <a:t>"COMMAND"</a:t>
            </a:r>
            <a:r>
              <a:rPr lang="es-ES" b="1" i="0" dirty="0">
                <a:solidFill>
                  <a:srgbClr val="1F2328"/>
                </a:solidFill>
                <a:effectLst/>
                <a:latin typeface="Monaspace Neon"/>
              </a:rPr>
              <a:t>: </a:t>
            </a:r>
            <a:r>
              <a:rPr lang="es-ES" b="0" i="0" dirty="0">
                <a:solidFill>
                  <a:srgbClr val="0A3069"/>
                </a:solidFill>
                <a:effectLst/>
                <a:latin typeface="Monaspace Neon"/>
              </a:rPr>
              <a:t>"C:/Users/YOUR_USERNAME/Documents/AL/Workshop-MCP-Server-Directions-Lab/workshop-env/Scripts/python.exe"</a:t>
            </a:r>
            <a:r>
              <a:rPr lang="es-ES" b="0" i="0" dirty="0">
                <a:solidFill>
                  <a:srgbClr val="1F2328"/>
                </a:solidFill>
                <a:effectLst/>
                <a:latin typeface="Monaspace Neon"/>
              </a:rPr>
              <a:t>,</a:t>
            </a:r>
          </a:p>
          <a:p>
            <a:pPr algn="l" latinLnBrk="0">
              <a:buNone/>
            </a:pPr>
            <a:r>
              <a:rPr lang="es-ES" b="1" i="0" dirty="0">
                <a:solidFill>
                  <a:srgbClr val="1F2328"/>
                </a:solidFill>
                <a:effectLst/>
                <a:latin typeface="Monaspace Neon"/>
              </a:rPr>
              <a:t> </a:t>
            </a:r>
            <a:r>
              <a:rPr lang="es-ES" b="1" i="0" dirty="0">
                <a:solidFill>
                  <a:srgbClr val="0550AE"/>
                </a:solidFill>
                <a:effectLst/>
                <a:latin typeface="Monaspace Neon"/>
              </a:rPr>
              <a:t>"ARGUMENTS"</a:t>
            </a:r>
            <a:r>
              <a:rPr lang="es-ES" b="1" i="0" dirty="0">
                <a:solidFill>
                  <a:srgbClr val="1F2328"/>
                </a:solidFill>
                <a:effectLst/>
                <a:latin typeface="Monaspace Neon"/>
              </a:rPr>
              <a:t>: </a:t>
            </a:r>
            <a:r>
              <a:rPr lang="es-ES" b="0" i="0" dirty="0">
                <a:solidFill>
                  <a:srgbClr val="1F2328"/>
                </a:solidFill>
                <a:effectLst/>
                <a:latin typeface="Monaspace Neon"/>
              </a:rPr>
              <a:t>[</a:t>
            </a:r>
            <a:r>
              <a:rPr lang="es-ES" b="0" i="0" dirty="0">
                <a:solidFill>
                  <a:srgbClr val="0A3069"/>
                </a:solidFill>
                <a:effectLst/>
                <a:latin typeface="Monaspace Neon"/>
              </a:rPr>
              <a:t>"C:/Users/YOUR_USERNAME/Documents/AL/Workshop-MCP-Server-Directions-Lab/server_workshop.py"</a:t>
            </a:r>
            <a:r>
              <a:rPr lang="es-ES" b="0" i="0" dirty="0">
                <a:solidFill>
                  <a:srgbClr val="1F2328"/>
                </a:solidFill>
                <a:effectLst/>
                <a:latin typeface="Monaspace Neon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6680016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Directions ">
  <a:themeElements>
    <a:clrScheme name="Custom 520">
      <a:dk1>
        <a:srgbClr val="3C3C3B"/>
      </a:dk1>
      <a:lt1>
        <a:sysClr val="window" lastClr="FFFFFF"/>
      </a:lt1>
      <a:dk2>
        <a:srgbClr val="4A4A49"/>
      </a:dk2>
      <a:lt2>
        <a:srgbClr val="EDF7F7"/>
      </a:lt2>
      <a:accent1>
        <a:srgbClr val="4A54A0"/>
      </a:accent1>
      <a:accent2>
        <a:srgbClr val="E5232A"/>
      </a:accent2>
      <a:accent3>
        <a:srgbClr val="F28A25"/>
      </a:accent3>
      <a:accent4>
        <a:srgbClr val="3176BB"/>
      </a:accent4>
      <a:accent5>
        <a:srgbClr val="127E3F"/>
      </a:accent5>
      <a:accent6>
        <a:srgbClr val="4A4A49"/>
      </a:accent6>
      <a:hlink>
        <a:srgbClr val="4A54A0"/>
      </a:hlink>
      <a:folHlink>
        <a:srgbClr val="4A54A0"/>
      </a:folHlink>
    </a:clrScheme>
    <a:fontScheme name="Custom 38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Custom 520">
    <a:dk1>
      <a:srgbClr val="3C3C3B"/>
    </a:dk1>
    <a:lt1>
      <a:sysClr val="window" lastClr="FFFFFF"/>
    </a:lt1>
    <a:dk2>
      <a:srgbClr val="4A4A49"/>
    </a:dk2>
    <a:lt2>
      <a:srgbClr val="EDF7F7"/>
    </a:lt2>
    <a:accent1>
      <a:srgbClr val="4A54A0"/>
    </a:accent1>
    <a:accent2>
      <a:srgbClr val="E5232A"/>
    </a:accent2>
    <a:accent3>
      <a:srgbClr val="F28A25"/>
    </a:accent3>
    <a:accent4>
      <a:srgbClr val="3176BB"/>
    </a:accent4>
    <a:accent5>
      <a:srgbClr val="127E3F"/>
    </a:accent5>
    <a:accent6>
      <a:srgbClr val="4A4A49"/>
    </a:accent6>
    <a:hlink>
      <a:srgbClr val="4A54A0"/>
    </a:hlink>
    <a:folHlink>
      <a:srgbClr val="4A54A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815</Words>
  <Application>Microsoft Office PowerPoint</Application>
  <PresentationFormat>Panorámica</PresentationFormat>
  <Paragraphs>114</Paragraphs>
  <Slides>13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3" baseType="lpstr">
      <vt:lpstr>-apple-system</vt:lpstr>
      <vt:lpstr>Aptos</vt:lpstr>
      <vt:lpstr>Aptos Display</vt:lpstr>
      <vt:lpstr>Arial</vt:lpstr>
      <vt:lpstr>Calibri</vt:lpstr>
      <vt:lpstr>Monaspace Neon</vt:lpstr>
      <vt:lpstr>Open Sans</vt:lpstr>
      <vt:lpstr>Poppins</vt:lpstr>
      <vt:lpstr>Tema de Office</vt:lpstr>
      <vt:lpstr>Directions </vt:lpstr>
      <vt:lpstr>Building an MCP Server with STDIO Transport MCP Server Workshop  </vt:lpstr>
      <vt:lpstr>What we'll build: </vt:lpstr>
      <vt:lpstr>Workshop Structure &amp; Objectives </vt:lpstr>
      <vt:lpstr>Workshop Structure &amp; Objectives </vt:lpstr>
      <vt:lpstr>MCP Architecture Overview </vt:lpstr>
      <vt:lpstr>MCP Architecture Overview </vt:lpstr>
      <vt:lpstr>Configuration &amp; Setup </vt:lpstr>
      <vt:lpstr>TEST MCP SERVER</vt:lpstr>
      <vt:lpstr>TEST MCP SERVER</vt:lpstr>
      <vt:lpstr>Presentación de PowerPoint</vt:lpstr>
      <vt:lpstr>Hands-On Exercises </vt:lpstr>
      <vt:lpstr>Resources </vt:lpstr>
      <vt:lpstr>Next Steps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Javier Armesto González</dc:creator>
  <cp:lastModifiedBy>Javier Armesto González</cp:lastModifiedBy>
  <cp:revision>2</cp:revision>
  <dcterms:created xsi:type="dcterms:W3CDTF">2025-10-11T14:12:39Z</dcterms:created>
  <dcterms:modified xsi:type="dcterms:W3CDTF">2025-10-13T17:02:13Z</dcterms:modified>
</cp:coreProperties>
</file>